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charts/chart112.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13.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14.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12.xml.rels><?xml version="1.0" encoding="UTF-8" standalone="yes"?><Relationships xmlns="http://schemas.openxmlformats.org/package/2006/relationships"><Relationship Id="rId1" Type="http://schemas.openxmlformats.org/officeDocument/2006/relationships/package" Target="../embeddings/Microsoft_Excel_Worksheet112.xlsx"/></Relationships>
</file>

<file path=ppt/charts/_rels/chart113.xml.rels><?xml version="1.0" encoding="UTF-8" standalone="yes"?><Relationships xmlns="http://schemas.openxmlformats.org/package/2006/relationships"><Relationship Id="rId1" Type="http://schemas.openxmlformats.org/officeDocument/2006/relationships/package" Target="../embeddings/Microsoft_Excel_Worksheet113.xlsx"/></Relationships>
</file>

<file path=ppt/charts/_rels/chart114.xml.rels><?xml version="1.0" encoding="UTF-8" standalone="yes"?><Relationships xmlns="http://schemas.openxmlformats.org/package/2006/relationships"><Relationship Id="rId1" Type="http://schemas.openxmlformats.org/officeDocument/2006/relationships/package" Target="../embeddings/Microsoft_Excel_Worksheet114.xlsx"/></Relationships>
</file>

<file path=ppt/charts/chart11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 norepinephrine vs phenylephrine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Efficacy for hypotension</c:v>
                  </c:pt>
                  <c:pt idx="1">
                    <c:v>Maternal bradycardia</c:v>
                  </c:pt>
                </c:lvl>
              </c:multiLvlStrCache>
            </c:multiLvlStrRef>
          </c:cat>
          <c:val>
            <c:numRef>
              <c:f>Sheet1!$B$2:$B$3</c:f>
              <c:numCache>
                <c:formatCode>General</c:formatCode>
                <c:ptCount val="2"/>
                <c:pt idx="0">
                  <c:v>1.15</c:v>
                </c:pt>
                <c:pt idx="1">
                  <c:v>0.39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Umbilical arterial pH</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Norepinephrine</c:v>
                  </c:pt>
                  <c:pt idx="1">
                    <c:v>Phenylephrine</c:v>
                  </c:pt>
                </c:lvl>
              </c:multiLvlStrCache>
            </c:multiLvlStrRef>
          </c:cat>
          <c:val>
            <c:numRef>
              <c:f>Sheet1!$B$2:$B$3</c:f>
              <c:numCache>
                <c:formatCode>General</c:formatCode>
                <c:ptCount val="2"/>
                <c:pt idx="0">
                  <c:v>7.289</c:v>
                </c:pt>
                <c:pt idx="1">
                  <c:v>7.287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pH</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Norepinephrine infusion (µg/kg/min)</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ED50</c:v>
                  </c:pt>
                  <c:pt idx="1">
                    <c:v>ED95</c:v>
                  </c:pt>
                  <c:pt idx="2">
                    <c:v>Recommended starting rate</c:v>
                  </c:pt>
                </c:lvl>
              </c:multiLvlStrCache>
            </c:multiLvlStrRef>
          </c:cat>
          <c:val>
            <c:numRef>
              <c:f>Sheet1!$B$2:$B$4</c:f>
              <c:numCache>
                <c:formatCode>General</c:formatCode>
                <c:ptCount val="3"/>
                <c:pt idx="0">
                  <c:v>0.046</c:v>
                </c:pt>
                <c:pt idx="1">
                  <c:v>0.2</c:v>
                </c:pt>
                <c:pt idx="2">
                  <c:v>0.07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µg/kg/min</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evidence continues to support phenylephrine as the first-line obstetric vasopressor, and prophylactic infusions are more effective and require less intervention than intermittent boluses.. Start the prophylactic infusion with the spinal rather than chasing the pressure with boluses — it is more effective and needs less intervention. [The Use of Vasopressors During Spinal Anaesthesia for Caesarean Section, Current opinion in anaesthesiology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Ranked on umbilical arterial base excess, norepinephrine, mephentermine and metaraminol were least likely to worsen fetal acid-base status, and ephedrine was the worst agent for nearly every outcome.. If you are choosing with the cord gas in mind, ephedrine is the agent this analysis ranked worst on nearly every outcome. [Vasopressor Drugs for the Prevention and Treatment of Hypotension During Neuraxial Anaesthesia for Caesarean Delivery: A Bayesian Network Meta-Analysis of Fetal and Maternal Outcomes, British journal of anaesthesia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Across those 15 trials norepinephrine and phenylephrine were equally effective for post-spinal hypotension, but norepinephrine reduced maternal bradycardia by 61%, and that reduction rested on high-quality evidence.. Equally effective on the pressure, better on maternal heart rate — the 61% reduction in bradycardia is the high-quality part of this comparison. [Norepinephrine Versus Phenylephrine for Postspinal Hypotension in Parturients Undergoing Cesarean Section: A Systematic Review and Meta-Analysis, Minerva anestesiologica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systematic review of 13 trials found the evidence still too limited to establish an advantage of norepinephrine over phenylephrine, and it could not fully rule out an effect on fetal blood gas status, so superiority has not been established.. Thirteen trials in, 'no established advantage' is not the same as proven equivalence — an effect on fetal blood gas status was not fully excluded. [A Systematic Review of Phenylephrine vs. Noradrenaline for the Management of Hypotension Associated With Neuraxial Anaesthesia in Women Undergoing Caesarean Section, Anaesthesia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13.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14.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112.xml"/><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INTRAOPERATIVE TEACHING</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Vasopressors for Cesarean Spinal Hypotension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II.D.3.g</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Cesarean Delivery Anesthesia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II.C.1.c.2.a.4</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Antagonists: Alpha and Beta Blockers, Selective Blockers, Ganglionic Blockers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II.D.3.f.5.a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Side Effects (Hypotension, Pruritus, Epidural Fever, Placental Perfusion)</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During spinal anesthesia for cesarean delivery, norepinephrine infusion maintains</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During spinal anesthesia for cesarean delivery, norepinephrine infusion maintains systolic blood pressure while causing less bradycardia and greater…</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2019</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 equipotent boluses, norepinephrine 6 micrograms produced bradycardia in 10.7%</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As equipotent boluses, norepinephrine 6 micrograms produced bradycardia in 10.7% versus 37.5% with phenylephrine 100 micrograms</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During spinal anesthesia for cesarean delivery, norepinephrine infusion maintains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During spinal anesthesia for cesarean delivery, norepinephrine infusion maintains systolic blood pressure while causing less bradycardia and greater heart rate and cardiac output compared to phenylephrine.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Randomized Double-Blinded Comparison of Norepinephrine and Phenylephrine for Maintenance of Blood Pressure During Spinal Anesthesia for Cesarean Delivery, Anesthesiology 2015 · PMID 25635593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As equipotent boluses, norepinephrine 6 micrograms produced bradycardia in 10.7%</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As equipotent boluses, norepinephrine 6 micrograms produced bradycardia in 10.7% versus 37.5% with phenylephrine 100 micrograms, and fewer patients needed rescue ephedrine.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Comparison of Intermittent Intravenous Boluses of Phenylephrine and Norepinephrine to Prevent and Treat Spinal-Induced Hypotension in Cesarean Deliveries: Randomized Controlled Trial, Anesthesia and analgesia 2019 · PMID 30113395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Evidence continues to support phenylephrine as the first-line obstetric vasopressor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Evidence continues to support phenylephrine as the first-line obstetric vasopressor, with prophylactic infusions more effective and requiring less intervention than intermittent boluses.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Use of Vasopressors During Spinal Anaesthesia for Caesarean Section, Current opinion in anaesthesiology 2017 · PMID 28277383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Norepinephrine was noninferior for umbilical arterial pH</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664 caesarean deliveries, noninferiority margin 0.01 units.</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is the trial that answers the fetal-safety objection to norepinephrine in obstetrics.</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Prophylactic infusion rate trades hypotension against hypertension</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10 trials, 1,144 parturients.</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0.07 µg/kg/min carried the lowest risk of needing any intervention for unstable haemodynamics.</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Ranked on umbilical arterial base excess across 52 trials, norepinephrine, mephentermine and metaraminol were least likely to worsen fetal acid-base status, and ephedrine was the worst agent for nearly every outcome.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systematic review of 13 trials found the evidence still too limited to establish an advantage of norepinephrine over phenylephrine, and could not fully rule out an effect on fetal blood gas status.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15 trials, norepinephrine and phenylephrine were equally effective for post-spinal hypotension, but norepinephrine reduced maternal bradycardia by 61% on high-quality evidence.</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During spinal anesthesia for cesarean delivery, norepinephrine infusion maintains systolic blood pressure while causing less bradycardia and greater heart rate and cardiac output compared to phenylephrine.</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As equipotent boluses, norepinephrine 6 micrograms produced bradycardia in 10.7% versus 37.5% with phenylephrine 100 micrograms, and fewer patients needed rescue ephedrine.</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Ranked on umbilical arterial base excess across 52 trials, norepinephrine,</a:t>
            </a:r>
            <a:endParaRPr lang="en-US" sz="1400" dirty="0"/>
          </a:p>
        </p:txBody>
      </p:sp>
      <p:sp>
        <p:nvSpPr>
          <p:cNvPr id="7" name="Text 5"/>
          <p:cNvSpPr/>
          <p:nvPr/>
        </p:nvSpPr>
        <p:spPr>
          <a:xfrm>
            <a:off x="749808"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2020</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During spinal anesthesia for cesarean delivery, norepinephrine infusion maintains</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Evidence continues to support phenylephrine as the first-line obstetric vasopressor</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opinion in anaesthesiology 2017</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systematic review of 13 trials found the evidence still too limited to establish</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2020</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Ranked on umbilical arterial base excess across 52 trials, norepinephrine,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31-year-old having an elective caesarean under spinal becomes hypotensive at 88/44 with a heart rate of 58 shortly after the block, before delivery.</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For spinal anaesthesia for caesarean section, which vasopressor does the review evidence support as first line, and does it favour a prophylactic infusion or intermittent boluses?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evidence continues to support phenylephrine as the first-line obstetric vasopressor, and prophylactic infusions are more effective and require less intervention than intermittent boluses.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Start the prophylactic infusion with the spinal rather than chasing the pressure with boluses — it is more effective and needs less intervention.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The Use of Vasopressors During Spinal Anaesthesia for Caesarean Section, Current opinion in anaesthesiology 2017 · PMID 28277383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Bayesian network meta-analysis of 52 trials of vasopressors for caesarean delivery, ranked on umbilical arterial base excess, which agents were least likely to worsen fetal acid-base status, and which agent performed worst?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Ranked on umbilical arterial base excess, norepinephrine, mephentermine and metaraminol were least likely to worsen fetal acid-base status, and ephedrine was the worst agent for nearly every outcome.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If you are choosing with the cord gas in mind, ephedrine is the agent this analysis ranked worst on nearly every outcome.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Vasopressor Drugs for the Prevention and Treatment of Hypotension During Neuraxial Anaesthesia for Caesarean Delivery: A Bayesian Network Meta-Analysis of Fetal and Maternal Outcomes, British journal of anaesthesia 2020 · PMID 31810562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Across 15 trials of norepinephrine versus phenylephrine for post-spinal hypotension in parturients having caesarean section, how did the two agents compare for treating the hypotension, what was the effect on maternal bradycardia, and how strong was that bradycardia evidence?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Across those 15 trials norepinephrine and phenylephrine were equally effective for post-spinal hypotension, but norepinephrine reduced maternal bradycardia by 61%, and that reduction rested on high-quality evidence.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Equally effective on the pressure, better on maternal heart rate — the 61% reduction in bradycardia is the high-quality part of this comparison.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Norepinephrine Versus Phenylephrine for Postspinal Hypotension in Parturients Undergoing Cesarean Section: A Systematic Review and Meta-Analysis, Minerva anestesiologica 2022 · PMID 35785931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colleague states that norepinephrine has been shown to be superior to phenylephrine for caesarean spinal hypotension. Based on the systematic review of 13 trials, how should you characterise the evidence, including what that review could not rule out?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systematic review of 13 trials found the evidence still too limited to establish an advantage of norepinephrine over phenylephrine, and it could not fully rule out an effect on fetal blood gas status, so superiority has not been established.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Thirteen trials in, 'no established advantage' is not the same as proven equivalence — an effect on fetal blood gas status was not fully excluded.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Systematic Review of Phenylephrine vs. Noradrenaline for the Management of Hypotension Associated With Neuraxial Anaesthesia in Women Undergoing Caesarean Section, Anaesthesia 2020 · PMID 32012226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Vasopressor Drugs for the Prevention and Treatment of Hypotension During Neuraxial Anaesthesia for Caesarean Delivery: A Bayesian Network Meta-Analysis of Fetal and Maternal Outcomes, British journal of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31810562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Randomized Double-Blinded Comparison of Norepinephrine and Phenylephrine for Maintenance of Blood Pressure During Spinal Anesthesia for Cesarean Delivery, Anesthesiology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25635593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Use of Vasopressors During Spinal Anaesthesia for Caesarean Section, Current opinion in anaesthesiology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28277383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Systematic Review of Phenylephrine vs. Noradrenaline for the Management of Hypotension Associated With Neuraxial Anaesthesia in Women Undergoing Caesarean Section,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32012226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Comparison of Intermittent Intravenous Boluses of Phenylephrine and Norepinephrine to Prevent and Treat Spinal-Induced Hypotension in Cesarean Deliveries: Randomized Controlled Trial, Anesthesia and analgesia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30113395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Norepinephrine Versus Phenylephrine for Postspinal Hypotension in Parturients Undergoing Cesarean Section: A Systematic Review and Meta-Analysis, Minerva anestesiologica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35785931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Ranked on umbilical arterial base excess across 52 trials, norepinephrine,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Norepinephrine vs. Phenylephrine for Spinal Hypotension During Cesarean Delivery: A Comprehensive Evidence Review Scope and Framing This review covers the comparative efficacy, hemodynamic profiles, maternal and neonatal safety, dosing protocols, guideline positions, and evidence gaps for norepinephrine (NE) versus phenylephrine (PE) in the management of spinal anesthesia–induced hypotension during cesarean…</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Ranked on umbilical arterial base excess across 52 trials, norepinephrine,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During spinal anesthesia for cesarean delivery, norepinephrine infusion maintains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Evidence continues to support phenylephrine as the first-line obstetric vasopressor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systematic review of 13 trials found the evidence still too limited to establish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As equipotent boluses, norepinephrine 6 micrograms produced bradycardia in 10.7%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Minerva anestesiologica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15 trials, norepinephrine and phenylephrine were equally effective for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4F6F8"/>
          </a:solidFill>
          <a:ln w="12700">
            <a:solidFill>
              <a:srgbClr val="F4F6F8"/>
            </a:solidFill>
            <a:prstDash val="solid"/>
          </a:ln>
        </p:spPr>
      </p:sp>
      <p:sp>
        <p:nvSpPr>
          <p:cNvPr id="6" name="Shape 4"/>
          <p:cNvSpPr/>
          <p:nvPr/>
        </p:nvSpPr>
        <p:spPr>
          <a:xfrm>
            <a:off x="566928" y="1938528"/>
            <a:ext cx="3551834" cy="54864"/>
          </a:xfrm>
          <a:prstGeom prst="rect">
            <a:avLst/>
          </a:prstGeom>
          <a:solidFill>
            <a:srgbClr val="1C7293"/>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2020</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Ranked on umbilical arterial base excess across 52 trials, norepinephrine,</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Ranked on umbilical arterial base excess across 52 trials, norepinephrine, mephentermine and metaraminol were least likely to worsen fetal acid-base…</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2020</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systematic review of 13 trials found the evidence still too limited to establish</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systematic review of 13 trials found the evidence still too limited to establish an advantage of norepinephrine over phenylephrine</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MINERVA ANESTESIOLOGICA 2022</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15 trials, norepinephrine and phenylephrine were equally effective for</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15 trials, norepinephrine and phenylephrine were equally effective for post-spinal hypotension</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Ranked on umbilical arterial base excess across 52 trials, norepinephrine,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Ranked on umbilical arterial base excess across 52 trials, norepinephrine, mephentermine and metaraminol were least likely to worsen fetal acid-base status, and ephedrine was the worst agent for nearly every outcome.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Vasopressor Drugs for the Prevention and Treatment of Hypotension During Neuraxial Anaesthesia for Caesarean Delivery: A Bayesian Network Meta-Analysis of Fetal and Maternal Outcomes, British journal of anaesthesia 2020 · PMID 31810562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 systematic review of 13 trials found the evidence still too limited to establish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systematic review of 13 trials found the evidence still too limited to establish an advantage of norepinephrine over phenylephrine, and could not fully rule out an effect on fetal blood gas status.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Systematic Review of Phenylephrine vs. Noradrenaline for the Management of Hypotension Associated With Neuraxial Anaesthesia in Women Undergoing Caesarean Section, Anaesthesia 2020 · PMID 32012226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15 trials, norepinephrine and phenylephrine were equally effective for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Minerva anestesiologica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15 trials, norepinephrine and phenylephrine were equally effective for post-spinal hypotension, but norepinephrine reduced maternal bradycardia by 61% on high-quality evidence.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Norepinephrine Versus Phenylephrine for Postspinal Hypotension in Parturients Undergoing Cesarean Section: A Systematic Review and Meta-Analysis, Minerva anestesiologica 2022 · PMID 35785931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Equal efficacy, far less maternal bradycardia</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15 trials pooled.</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 efficacy difference; a 61% reduction in bradycardia on high-quality evidence.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Norepinephrine Versus Phenylephrine for Postspinal Hypotension in Parturients Undergoing Cesarean Section: A Systematic Review and Meta-Analysis, Minerva anestesiologica 2022 · PMID 35785931</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Vasopressors for Cesarean Spinal Hypotension</dc:title>
  <dc:subject>Intraoperative teaching</dc:subject>
  <dc:creator>Intraop Teaching Companion</dc:creator>
  <cp:lastModifiedBy>Intraop Teaching Companion</cp:lastModifiedBy>
  <cp:revision>1</cp:revision>
  <dcterms:created xsi:type="dcterms:W3CDTF">2026-07-29T06:02:12Z</dcterms:created>
  <dcterms:modified xsi:type="dcterms:W3CDTF">2026-07-29T06:02:12Z</dcterms:modified>
</cp:coreProperties>
</file>