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TEMPERATURE</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Perioperative Hypothermia and Hyperthermia</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CA-1 Bootcamp day 15. Authored from cited abstracts; every claim carries a PMID.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Clinical Sciences: Anesthesia Procedures · Temperature</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 cold operating room makes hypothermia the ordinary perioperative outcome, bu</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Anesthesiology Clinics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 cold operating room makes hypothermia the ordinary perioperative outcome, but hyperthermia is the more dangerous deviation and demands an immediate diagnosis rather than a reflex reach for the warmer's off switch - which is also why the site you monitor matters, oesophageal, nasopharyngeal, bladder and rectal sites being the ones that reflect core temperature intraoperatively.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Insler and Sessler, Anesthesiology Clinics 2006 · PMID 17342966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Malignant hyperthermia usually announces itself as hypercarbia, sinus tachycar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Malignant hyperthermia usually announces itself as hypercarbia, sinus tachycardia or masseter spasm rather than as fever, with temperature among the first three signs in 63.5 per cent of 286 registry episodes, and delay costs measurably: the odds of a complication rose about 1.6 times for every 30-minute delay in giving dantrolene and about 2.9 times for every 2 degrees of maximum temperature reached.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Larach et al., Anesthesia and Analgesia 2010 · PMID 20081135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Core temperature falls in three phases under general anaesthesia - a rapid early drop caused by internal redistribution of heat from core to periphery once anaesthetics abolish the tonic vasoconstriction that maintains the core-to-peripheral gradient, then a slow linear decline set by heat loss exceeding production, then a plateau - and the same redistribution happens under neuraxial block, though restricted to the legs and so roughly half as large.</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Warming the skin before induction is the manoeuvre that works against redistribution, because redistribution hypothermia is otherwise difficult to treat once it has happened: one hour of preinduction forced-air warming halved the rate of core cooling in the first hour of anaesthesia, from 1.1 to 0.6 degrees per hour, and left six of eight patients at or above 36.5 degrees where only one of eight controls was.</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Mild hypothermia is not a comfort issue: patients allowed to finish colorectal surgery at 34.7 degrees rather than 36.6 had surgical wound infections in 19 per cent of cases against 6 per cent, and stayed in hospital about 2.6 days longer, while a meta-analysis found that less than one degree of hypothermia raised surgical blood loss by roughly 16 per cent and the relative risk of transfusion by about 22 per cent.</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Active surface warming earns its place - in a Cochrane review it reduced surgical site infection and cut shivering by about 60 per cent against no active warming - but warming harder is not warming better, because aggressive warming to 37 degrees produced no advantage over routine management at 35.5 degrees for myocardial injury, cardiac arrest or death in 5013 non-cardiac surgical patients.</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 cold operating room makes hypothermia the ordinary perioperative outcome, but hyperthermia is the more dangerous deviation and demands an immediate diagnosis rather than a reflex reach for the warmer's off switch - which is also why the site you monitor matters, oesophageal, nasopharyngeal, bladder and rectal sites being the ones that reflect core temperature intraoperatively.</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3876294"/>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Core temperature falls in three phases under general anaesthesia - a rapid ear</a:t>
            </a:r>
            <a:endParaRPr lang="en-US" sz="1400" dirty="0"/>
          </a:p>
        </p:txBody>
      </p:sp>
      <p:sp>
        <p:nvSpPr>
          <p:cNvPr id="7" name="Text 5"/>
          <p:cNvSpPr/>
          <p:nvPr/>
        </p:nvSpPr>
        <p:spPr>
          <a:xfrm>
            <a:off x="749808"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2000</a:t>
            </a:r>
            <a:endParaRPr lang="en-US" sz="1150" dirty="0"/>
          </a:p>
        </p:txBody>
      </p:sp>
      <p:sp>
        <p:nvSpPr>
          <p:cNvPr id="8" name="Shape 6"/>
          <p:cNvSpPr/>
          <p:nvPr/>
        </p:nvSpPr>
        <p:spPr>
          <a:xfrm>
            <a:off x="3381680" y="1463040"/>
            <a:ext cx="2613584" cy="3876294"/>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Warming the skin before induction is the manoeuvre that works against redistri</a:t>
            </a:r>
            <a:endParaRPr lang="en-US" sz="1400" dirty="0"/>
          </a:p>
        </p:txBody>
      </p:sp>
      <p:sp>
        <p:nvSpPr>
          <p:cNvPr id="11" name="Text 9"/>
          <p:cNvSpPr/>
          <p:nvPr/>
        </p:nvSpPr>
        <p:spPr>
          <a:xfrm>
            <a:off x="3564560"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Clinical Anesthesia 1995</a:t>
            </a:r>
            <a:endParaRPr lang="en-US" sz="1150" dirty="0"/>
          </a:p>
        </p:txBody>
      </p:sp>
      <p:sp>
        <p:nvSpPr>
          <p:cNvPr id="12" name="Shape 10"/>
          <p:cNvSpPr/>
          <p:nvPr/>
        </p:nvSpPr>
        <p:spPr>
          <a:xfrm>
            <a:off x="6196432" y="1463040"/>
            <a:ext cx="2613584" cy="3876294"/>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Mild hypothermia is not a comfort issue</a:t>
            </a:r>
            <a:endParaRPr lang="en-US" sz="1400" dirty="0"/>
          </a:p>
        </p:txBody>
      </p:sp>
      <p:sp>
        <p:nvSpPr>
          <p:cNvPr id="15" name="Text 13"/>
          <p:cNvSpPr/>
          <p:nvPr/>
        </p:nvSpPr>
        <p:spPr>
          <a:xfrm>
            <a:off x="6379312" y="2171192"/>
            <a:ext cx="2247824" cy="294868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New England Journal of Medicine 1996</a:t>
            </a:r>
            <a:endParaRPr lang="en-US" sz="1150" dirty="0"/>
          </a:p>
        </p:txBody>
      </p:sp>
      <p:sp>
        <p:nvSpPr>
          <p:cNvPr id="16" name="Shape 14"/>
          <p:cNvSpPr/>
          <p:nvPr/>
        </p:nvSpPr>
        <p:spPr>
          <a:xfrm>
            <a:off x="9011183" y="1463040"/>
            <a:ext cx="2613584" cy="3876294"/>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Active surface warming earns its place - in a Cochrane review it reduced surgi</a:t>
            </a:r>
            <a:endParaRPr lang="en-US" sz="1400" dirty="0"/>
          </a:p>
        </p:txBody>
      </p:sp>
      <p:sp>
        <p:nvSpPr>
          <p:cNvPr id="19" name="Text 17"/>
          <p:cNvSpPr/>
          <p:nvPr/>
        </p:nvSpPr>
        <p:spPr>
          <a:xfrm>
            <a:off x="9194063"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Cochrane Database of Systematic Reviews 2016</a:t>
            </a:r>
            <a:endParaRPr lang="en-US" sz="1150" dirty="0"/>
          </a:p>
        </p:txBody>
      </p:sp>
      <p:sp>
        <p:nvSpPr>
          <p:cNvPr id="20" name="Shape 18"/>
          <p:cNvSpPr/>
          <p:nvPr/>
        </p:nvSpPr>
        <p:spPr>
          <a:xfrm>
            <a:off x="566928" y="5339334"/>
            <a:ext cx="11057839" cy="805434"/>
          </a:xfrm>
          <a:prstGeom prst="roundRect">
            <a:avLst>
              <a:gd name="adj" fmla="val 5676"/>
            </a:avLst>
          </a:prstGeom>
          <a:solidFill>
            <a:srgbClr val="12233F"/>
          </a:solidFill>
          <a:ln w="12700">
            <a:solidFill>
              <a:srgbClr val="333333"/>
            </a:solidFill>
            <a:prstDash val="solid"/>
          </a:ln>
        </p:spPr>
      </p:sp>
      <p:sp>
        <p:nvSpPr>
          <p:cNvPr id="21" name="Text 19"/>
          <p:cNvSpPr/>
          <p:nvPr/>
        </p:nvSpPr>
        <p:spPr>
          <a:xfrm>
            <a:off x="841248" y="5430774"/>
            <a:ext cx="10509199" cy="622554"/>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Most of the heat a patient loses in the first hour was never lost at all - it was redistributed from a warm core to a cold periphery the moment anaesthesia abolished vasoconstriction - which is why the only effective treatment is warming that happened before induction, and why a temperature going the other way is the more urgent problem.</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He dropped 1.6 degrees in 45 minutes with the room at 20 degrees. Where did that heat actually go?</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have done in the holding area, and how long would it have needed to run?</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Name three complications of letting him sit at 35 degrees for three hours, and tell me which one you could measure today.</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temperature is now 38.3 with a rising carbon dioxide. What is on your list, what do you do first, and where in this hospital is the dantrolene?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68-year-old man is having an open sigmoid colectomy expected to take three hours. He is prepped and draped before you look at the temperature: the oesophageal probe reads 35.2 degrees at 45 minutes, having been 36.8 in the holding area. Two hours later, with the forced-air blanket running on high, the same probe reads 38.3 and his end-tidal carbon dioxide has risen from 36 to 51 mmHg despite the minute ventilation being unchanged. Take the first problem and then the second: why did he get cold, what would have prevented it, and what is your differential now that he is hot?</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Sessler, Anesthesiology 2000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10691247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Camus et al., Journal of Clinical Anesthesia 1995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7576673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Kurz et al., New England Journal of Medicine 1996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8606715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Rajagopalan et al., Anesthesiology 2008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18156884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Madrid et al., Cochrane Database of Systematic Reviews 2016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27098439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Sessler et al., The Lancet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35390321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Insler and Sessler, Anesthesiology Clinics 2006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17342966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Larach et al., Anesthesia and Analgesia 2010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20081135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100" b="1" dirty="0">
                <a:solidFill>
                  <a:srgbClr val="FFFFFF"/>
                </a:solidFill>
                <a:latin typeface="Cambria" pitchFamily="34" charset="0"/>
                <a:ea typeface="Cambria" pitchFamily="34" charset="-122"/>
                <a:cs typeface="Cambria" pitchFamily="34" charset="-120"/>
              </a:rPr>
              <a:t>Most of the heat a patient loses in the first hour was never lost at all - it was redistributed from a warm core to a cold periphery the moment anaesthesia abolished vasoconstriction - which is why the only effective treatment is warming that happened before induction, and why a temperature going the other way is the more urgent problem.</a:t>
            </a:r>
            <a:endParaRPr lang="en-US" sz="21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Core temperature falls in three phases under general anaesthesia - a rapid ear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1995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Clinical Anesthesia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Warming the skin before induction is the manoeuvre that works against redistri</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1996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New England Journal of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Mild hypothermia is not a comfort issue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Cochrane Database of Systematic Re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Active surface warming earns its place - in a Cochrane review it reduced surgi</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 Clinics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 cold operating room makes hypothermia the ordinary perioperative outcome, bu</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Malignant hyperthermia usually announces itself as hypercarbia, sinus tachycar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8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2000</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Core temperature falls in three phases under general anaesthesia - a rapid ear</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Core temperature falls in three phases under general anaesthesia - a rapid early drop caused by internal redistribution of heat from core to…</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JOURNAL OF CLINICAL ANESTHESIA 1995</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Warming the skin before induction is the manoeuvre that works against redistri</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Warming the skin before induction is the manoeuvre that works against redistribution, because redistribution hypothermia is otherwise difficult to…</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NEW ENGLAND JOURNAL OF MEDICINE 1996</a:t>
            </a:r>
            <a:endParaRPr lang="en-US" sz="900" dirty="0"/>
          </a:p>
        </p:txBody>
      </p:sp>
      <p:sp>
        <p:nvSpPr>
          <p:cNvPr id="18" name="Text 16"/>
          <p:cNvSpPr/>
          <p:nvPr/>
        </p:nvSpPr>
        <p:spPr>
          <a:xfrm>
            <a:off x="6379312" y="2352294"/>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Mild hypothermia is not a comfort issue</a:t>
            </a:r>
            <a:endParaRPr lang="en-US" sz="1400" dirty="0"/>
          </a:p>
        </p:txBody>
      </p:sp>
      <p:sp>
        <p:nvSpPr>
          <p:cNvPr id="19" name="Text 17"/>
          <p:cNvSpPr/>
          <p:nvPr/>
        </p:nvSpPr>
        <p:spPr>
          <a:xfrm>
            <a:off x="6379312" y="2840990"/>
            <a:ext cx="2247824"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Mild hypothermia is not a comfort issue: patients allowed to finish colorectal surgery at 34.7 degrees rather than 36.6 had surgical wound infections…</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COCHRANE DATABASE OF SYSTEMATIC REVIEWS 2016</a:t>
            </a:r>
            <a:endParaRPr lang="en-US" sz="900" dirty="0"/>
          </a:p>
        </p:txBody>
      </p:sp>
      <p:sp>
        <p:nvSpPr>
          <p:cNvPr id="23" name="Text 21"/>
          <p:cNvSpPr/>
          <p:nvPr/>
        </p:nvSpPr>
        <p:spPr>
          <a:xfrm>
            <a:off x="9194063" y="2491740"/>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Active surface warming earns its place - in a Cochrane review it reduced surgi</a:t>
            </a:r>
            <a:endParaRPr lang="en-US" sz="1400" dirty="0"/>
          </a:p>
        </p:txBody>
      </p:sp>
      <p:sp>
        <p:nvSpPr>
          <p:cNvPr id="24" name="Text 22"/>
          <p:cNvSpPr/>
          <p:nvPr/>
        </p:nvSpPr>
        <p:spPr>
          <a:xfrm>
            <a:off x="9194063" y="3414268"/>
            <a:ext cx="2247824" cy="251104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Active surface warming earns its place - in a Cochrane review it reduced surgical site infection and cut shivering by about 60 per cent against no…</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Core temperature falls in three phases under general anaesthesia - a rapid ear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Core temperature falls in three phases under general anaesthesia - a rapid early drop caused by internal redistribution of heat from core to periphery once anaesthetics abolish the tonic vasoconstriction that maintains the core-to-peripheral gradient, then a slow linear decline set by heat loss exceeding production, then a plateau - and the same redistribution happens under neuraxial block, though restricted to the legs and so roughly half as large.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Sessler, Anesthesiology 2000 · PMID 10691247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Warming the skin before induction is the manoeuvre that works against redistri</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Journal of Clinical Anesthesia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Warming the skin before induction is the manoeuvre that works against redistribution, because redistribution hypothermia is otherwise difficult to treat once it has happened: one hour of preinduction forced-air warming halved the rate of core cooling in the first hour of anaesthesia, from 1.1 to 0.6 degrees per hour, and left six of eight patients at or above 36.5 degrees where only one of eight controls was.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Camus et al., Journal of Clinical Anesthesia 1995 · PMID 7576673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Mild hypothermia is not a comfort issue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New England Journal of Medicine</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Mild hypothermia is not a comfort issue: patients allowed to finish colorectal surgery at 34.7 degrees rather than 36.6 had surgical wound infections in 19 per cent of cases against 6 per cent, and stayed in hospital about 2.6 days longer, while a meta-analysis found that less than one degree of hypothermia raised surgical blood loss by roughly 16 per cent and the relative risk of transfusion by about 22 per cent.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Kurz et al., New England Journal of Medicine 1996 · PMID 8606715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Active surface warming earns its place - in a Cochrane review it reduced surgi</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Cochrane Database of Systematic Re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Active surface warming earns its place - in a Cochrane review it reduced surgical site infection and cut shivering by about 60 per cent against no active warming - but warming harder is not warming better, because aggressive warming to 37 degrees produced no advantage over routine management at 35.5 degrees for myocardial injury, cardiac arrest or death in 5013 non-cardiac surgical patients.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Madrid et al., Cochrane Database of Systematic Reviews 2016 · PMID 27098439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Perioperative Hypothermia and Hyperthermia</dc:title>
  <dc:subject>Intraoperative teaching</dc:subject>
  <dc:creator>Intraop Teaching Companion</dc:creator>
  <cp:lastModifiedBy>Intraop Teaching Companion</cp:lastModifiedBy>
  <cp:revision>1</cp:revision>
  <dcterms:created xsi:type="dcterms:W3CDTF">2026-07-29T05:16:23Z</dcterms:created>
  <dcterms:modified xsi:type="dcterms:W3CDTF">2026-07-29T05:16:23Z</dcterms:modified>
</cp:coreProperties>
</file>