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MONITORING METHODS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Monitoring Neuromuscular Blockade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8.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Monitoring Methods · Neuromuscular Function: Nerve Stimulators, Electromyography (EMG)</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Direct muscle stimulation is the classic explanation for a twitch that lies, b</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Direct muscle stimulation is the classic explanation for a twitch that lies, but it is easier to invoke than to demonstrate — when electrodes were deliberately placed over the hand between the first and second metacarpals instead of over the ulnar nerve at the wrist, the train-of-four ratios agreed with wrist stimulation (bias 0.5%) rather than exceeding them, so a suspicious twitch is a reason to go back and check where your electrodes are sitting rather than proof of anything by itself.</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Nepveu et al., Anesth Analg 2005 · PMID 15616069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Quantitative and qualitative monitoring are not two grades of the same measurement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Quantitative and qualitative monitoring are not two grades of the same measurement: a qualitative twitch monitor gives you no ratio at all, only twitches you count and fade you guess at, while even a quantitative acceleromyograph needs care, because baseline train-of-four ratios before any relaxant ranged from 0.95 to 1.47 in one series and a displayed 0.9 therefore does not always represent real recovery unless it is normalised to that patient's own starting value.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Suzuki et al., Br J Anaesth 2006 · PMID 16299046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Residual paralysis means a train-of-four ratio below 0.9, it is common rather than rare — 26% of adults in a multicentre acceleromyographic study had a ratio below 0.9 on arrival in recovery, and incomplete recovery was more frequent among the patients who had been given a reversal agent — and you cannot see it, because patients who developed critical respiratory events in recovery averaged a train-of-four ratio of 0.62 against 0.98 in matched controls.</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2023 American Society of Anesthesiologists practice guidelines for monitoring and antagonism of neuromuscular blockade exist because monitoring and reversal are the two levers that move this problem, and a single-centre study found that no patient who received both intraoperative neuromuscular monitoring and sugammadex had residual block, while the absence of monitoring and the use of neostigmine were identified risk factors for it.</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Where you put the electrodes changes the answer you get: measured simultaneously in the same patients after mivacurium, the adducting laryngeal muscles and the diaphragm were blocked and recovered fastest, while the adductor pollicis was the slowest of the five muscles studied and lagged the corrugator supercilii and orbicularis oculi by several minutes to 90% twitch recovery — so a reassuring twitch beside the eyebrow is reporting on a muscle that recovers early, not on the muscles that will hold her airway open.</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Electrode placement is not a detail you can wave at: when an independent observer checked electromyographic electrode positions before and after a teaching intervention, ideal positioning over the ulnar nerve groove rose from 74.5% to 95% and ideal distal placement within 2 cm of the wrist crease rose from 61.8% to 96.7%, and correct placement tracked directly with whether clinicians believed the number the monitor gave them.</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Direct muscle stimulation is the classic explanation for a twitch that lies, but it is easier to invoke than to demonstrate — when electrodes were deliberately placed over the hand between the first and second metacarpals instead of over the ulnar nerve at the wrist, the train-of-four ratios agreed with wrist stimulation (bias 0.5%) rather than exceeding them, so a suspicious twitch is a reason to go back and check where your electrodes are sitting rather than proof of anything by itself.</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Residual paralysis means a train-of-four ratio below 0.9, it is common rather</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Eur J Anaesthesiol 2013</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2023 American Society of Anesthesiologists practice guidelines for monitor</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2023</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you put the electrodes changes the answer you get</a:t>
            </a:r>
            <a:endParaRPr lang="en-US" sz="1400" dirty="0"/>
          </a:p>
        </p:txBody>
      </p:sp>
      <p:sp>
        <p:nvSpPr>
          <p:cNvPr id="15" name="Text 13"/>
          <p:cNvSpPr/>
          <p:nvPr/>
        </p:nvSpPr>
        <p:spPr>
          <a:xfrm>
            <a:off x="6379312"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 J Anaesth 2000</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Electrode placement is not a detail you can wave at</a:t>
            </a:r>
            <a:endParaRPr lang="en-US" sz="1400" dirty="0"/>
          </a:p>
        </p:txBody>
      </p:sp>
      <p:sp>
        <p:nvSpPr>
          <p:cNvPr id="19" name="Text 17"/>
          <p:cNvSpPr/>
          <p:nvPr/>
        </p:nvSpPr>
        <p:spPr>
          <a:xfrm>
            <a:off x="9194063"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 Clin Monit Comput 2025</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train-of-four ratio below 0.9 is residual paralysis even when the patient looks strong, and only a quantitative monitor at the adductor pollicis can tell you where you are.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Show me your electrodes. Which nerve are you stimulating, and how do you know it is that nerve and not the muscle underneath?</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Four twitches with no visible fade — what range of train-of-four ratios is that compatible with?</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are reading the eyebrow. Which muscle recovers first, the eyebrow or the hand, and which one guards her airway?</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actual number you need before extubation, and is your monitor capable of producing it?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74-year-old is finishing a laparoscopic cholecystectomy. She has had two doses of rocuronium, the last one about 35 minutes ago. The surgeon is closing, the patient is grimacing and taking shallow breaths, and the nerve stimulator — with its electrodes on the forehead, beside the eyebrow — shows four strong twitches with no fade that you can see. The examiner asks whether this patient is reversed, where you would rather the electrodes had been, and what number, measured how, you actually need before that tube comes out.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Esteves et al., Eur J Anaesthesiol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23344123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Murphy et al., Anesth Analg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18635478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Raval et al., J Clin Anesth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32585565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Thilen et al., Anesthesiology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36520073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Özbey et al., Turk J Med Sci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36422506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Hemmerling et al., Br J Anaesth 2000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11732519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Ebert et al., J Clin Monit Comput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39433701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Nepveu et al., Anesth Analg 2005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15616069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Suzuki et al., Br J Anaesth 2006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16299046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 train-of-four ratio below 0.9 is residual paralysis even when the patient looks strong, and only a quantitative monitor at the adductor pollicis can tell you where you are.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 J Anaesthesiol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Residual paralysis means a train-of-four ratio below 0.9, it is common rather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2023 American Society of Anesthesiologists practice guidelines for monitor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Where you put the electrodes changes the answer you get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 Clin Monit Comput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Electrode placement is not a detail you can wave at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Direct muscle stimulation is the classic explanation for a twitch that lies, b</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Quantitative and qualitative monitoring are not two grades of the same measurement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9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EUR J ANAESTHESIOL 2013</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Residual paralysis means a train-of-four ratio below 0.9, it is common rather</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Residual paralysis means a train-of-four ratio below 0.9, it is common rather than rare — 26% of adults in a multicentre acceleromyographic study had…</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2023</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2023 American Society of Anesthesiologists practice guidelines for monitor</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2023 American Society of Anesthesiologists practice guidelines for monitoring and antagonism of neuromuscular blockade exist because monitoring…</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 J ANAESTH 2000</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Where you put the electrodes changes the answer you get</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Where you put the electrodes changes the answer you get: measured simultaneously in the same patients after mivacurium, the adducting laryngeal…</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 CLIN MONIT COMPUT 2025</a:t>
            </a:r>
            <a:endParaRPr lang="en-US" sz="900" dirty="0"/>
          </a:p>
        </p:txBody>
      </p:sp>
      <p:sp>
        <p:nvSpPr>
          <p:cNvPr id="23" name="Text 21"/>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Electrode placement is not a detail you can wave at</a:t>
            </a:r>
            <a:endParaRPr lang="en-US" sz="1400" dirty="0"/>
          </a:p>
        </p:txBody>
      </p:sp>
      <p:sp>
        <p:nvSpPr>
          <p:cNvPr id="24" name="Text 22"/>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Electrode placement is not a detail you can wave at: when an independent observer checked electromyographic electrode positions before and after a…</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Residual paralysis means a train-of-four ratio below 0.9, it is common rather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Eur J Anaesthesiol</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Residual paralysis means a train-of-four ratio below 0.9, it is common rather than rare — 26% of adults in a multicentre acceleromyographic study had a ratio below 0.9 on arrival in recovery, and incomplete recovery was more frequent among the patients who had been given a reversal agent — and you cannot see it, because patients who developed critical respiratory events in recovery averaged a train-of-four ratio of 0.62 against 0.98 in matched controls.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Esteves et al., Eur J Anaesthesiol 2013 · PMID 23344123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2023 American Society of Anesthesiologists practice guidelines for monitor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2023 American Society of Anesthesiologists practice guidelines for monitoring and antagonism of neuromuscular blockade exist because monitoring and reversal are the two levers that move this problem, and a single-centre study found that no patient who received both intraoperative neuromuscular monitoring and sugammadex had residual block, while the absence of monitoring and the use of neostigmine were identified risk factors for it.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Thilen et al., Anesthesiology 2023 · PMID 36520073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Where you put the electrodes changes the answer you get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Where you put the electrodes changes the answer you get: measured simultaneously in the same patients after mivacurium, the adducting laryngeal muscles and the diaphragm were blocked and recovered fastest, while the adductor pollicis was the slowest of the five muscles studied and lagged the corrugator supercilii and orbicularis oculi by several minutes to 90% twitch recovery — so a reassuring twitch beside the eyebrow is reporting on a muscle that recovers early, not on the muscles that will hold her airway open.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Hemmerling et al., Br J Anaesth 2000 · PMID 11732519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Electrode placement is not a detail you can wave at</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 Clin Monit Comput</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Electrode placement is not a detail you can wave at: when an independent observer checked electromyographic electrode positions before and after a teaching intervention, ideal positioning over the ulnar nerve groove rose from 74.5% to 95% and ideal distal placement within 2 cm of the wrist crease rose from 61.8% to 96.7%, and correct placement tracked directly with whether clinicians believed the number the monitor gave them.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Ebert et al., J Clin Monit Comput 2025 · PMID 39433701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Monitoring Neuromuscular Blockade</dc:title>
  <dc:subject>Intraoperative teaching</dc:subject>
  <dc:creator>Intraop Teaching Companion</dc:creator>
  <cp:lastModifiedBy>Intraop Teaching Companion</cp:lastModifiedBy>
  <cp:revision>1</cp:revision>
  <dcterms:created xsi:type="dcterms:W3CDTF">2026-07-29T06:02:10Z</dcterms:created>
  <dcterms:modified xsi:type="dcterms:W3CDTF">2026-07-29T06:02:10Z</dcterms:modified>
</cp:coreProperties>
</file>