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10.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11.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charts/_rels/chart110.xml.rels><?xml version="1.0" encoding="UTF-8" standalone="yes"?><Relationships xmlns="http://schemas.openxmlformats.org/package/2006/relationships"><Relationship Id="rId1" Type="http://schemas.openxmlformats.org/officeDocument/2006/relationships/package" Target="../embeddings/Microsoft_Excel_Worksheet110.xlsx"/></Relationships>
</file>

<file path=ppt/charts/_rels/chart111.xml.rels><?xml version="1.0" encoding="UTF-8" standalone="yes"?><Relationships xmlns="http://schemas.openxmlformats.org/package/2006/relationships"><Relationship Id="rId1" Type="http://schemas.openxmlformats.org/officeDocument/2006/relationships/package" Target="../embeddings/Microsoft_Excel_Worksheet111.xlsx"/></Relationships>
</file>

<file path=ppt/charts/chart11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Methadone 0.2 mg/kg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Opioid at 48 h (mg ME)</c:v>
                  </c:pt>
                  <c:pt idx="1">
                    <c:v>Opioid at 72 h (mg ME)</c:v>
                  </c:pt>
                  <c:pt idx="2">
                    <c:v>Pain score at 48 h</c:v>
                  </c:pt>
                </c:lvl>
              </c:multiLvlStrCache>
            </c:multiLvlStrRef>
          </c:cat>
          <c:val>
            <c:numRef>
              <c:f>Sheet1!$B$2:$B$4</c:f>
              <c:numCache>
                <c:formatCode>General</c:formatCode>
                <c:ptCount val="3"/>
                <c:pt idx="0">
                  <c:v>25</c:v>
                </c:pt>
                <c:pt idx="1">
                  <c:v>15</c:v>
                </c:pt>
                <c:pt idx="2">
                  <c:v>2.8</c:v>
                </c:pt>
              </c:numCache>
            </c:numRef>
          </c:val>
        </c:ser>
        <c:ser>
          <c:idx val="1"/>
          <c:order val="1"/>
          <c:tx>
            <c:strRef>
              <c:f>Sheet1!$C$1</c:f>
              <c:strCache>
                <c:ptCount val="1"/>
                <c:pt idx="0">
                  <c:v>Sufentanil infusion</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Opioid at 48 h (mg ME)</c:v>
                  </c:pt>
                  <c:pt idx="1">
                    <c:v>Opioid at 72 h (mg ME)</c:v>
                  </c:pt>
                  <c:pt idx="2">
                    <c:v>Pain score at 48 h</c:v>
                  </c:pt>
                </c:lvl>
              </c:multiLvlStrCache>
            </c:multiLvlStrRef>
          </c:cat>
          <c:val>
            <c:numRef>
              <c:f>Sheet1!$C$2:$C$4</c:f>
              <c:numCache>
                <c:formatCode>General</c:formatCode>
                <c:ptCount val="3"/>
                <c:pt idx="0">
                  <c:v>63</c:v>
                </c:pt>
                <c:pt idx="1">
                  <c:v>34</c:v>
                </c:pt>
                <c:pt idx="2">
                  <c:v>4.8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value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Methadone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New QTcF &gt;500 ms</c:v>
                  </c:pt>
                  <c:pt idx="1">
                    <c:v>ΔQTcF &gt;60 ms</c:v>
                  </c:pt>
                </c:lvl>
              </c:multiLvlStrCache>
            </c:multiLvlStrRef>
          </c:cat>
          <c:val>
            <c:numRef>
              <c:f>Sheet1!$B$2:$B$3</c:f>
              <c:numCache>
                <c:formatCode>General</c:formatCode>
                <c:ptCount val="2"/>
                <c:pt idx="0">
                  <c:v>2.5</c:v>
                </c:pt>
                <c:pt idx="1">
                  <c:v>4.6</c:v>
                </c:pt>
              </c:numCache>
            </c:numRef>
          </c:val>
        </c:ser>
        <c:ser>
          <c:idx val="1"/>
          <c:order val="1"/>
          <c:tx>
            <c:strRef>
              <c:f>Sheet1!$C$1</c:f>
              <c:strCache>
                <c:ptCount val="1"/>
                <c:pt idx="0">
                  <c:v>No methadone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New QTcF &gt;500 ms</c:v>
                  </c:pt>
                  <c:pt idx="1">
                    <c:v>ΔQTcF &gt;60 ms</c:v>
                  </c:pt>
                </c:lvl>
              </c:multiLvlStrCache>
            </c:multiLvlStrRef>
          </c:cat>
          <c:val>
            <c:numRef>
              <c:f>Sheet1!$C$2:$C$3</c:f>
              <c:numCache>
                <c:formatCode>General</c:formatCode>
                <c:ptCount val="2"/>
                <c:pt idx="0">
                  <c:v>8.3</c:v>
                </c:pt>
                <c:pt idx="1">
                  <c:v>12.1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single methadone bolus of 0.2 mg/kg was given before incision. Compared with a sufentanil infusion it halved opioid requirement at 48 and 72 hours and halved pain scores at 48 hours.. One 0.2 mg/kg dose before incision is the regimen behind the halved opioid requirement at 48 and 72 hours in this multilevel spine trial. [Intraoperative Methadone Improves Postoperative Pain Control in Patients Undergoing Complex Spine Surgery, Anesthesia and analgesia 2011]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Pooled across ten studies, methadone reduced 24-hour opioid consumption by only about 15 mg oral morphine equivalents and improved analgesia satisfaction. There was no difference in nausea, sedation or respiratory depression, so the feared side effects did not appear in the pooled data — but the analgesic effect size is modest, about 15 mg of oral morphine equivalents over 24 hours.. The pooled signal is a modest 15 mg oral morphine equivalent reduction with better satisfaction and no excess nausea, sedation or respiratory depression. [Intraoperative Methadone Administration and Postoperative Pain Control: A Systematic Review and Meta-Analysis, Pain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single induction dose of intravenous methadone did not prolong the QTc. A new QTcF above 500 ms occurred in 2.5% of patients who received methadone versus 8.3% of those who did not, and there was no correlation between dose and QTcF. Because this is a prospective observational cohort, it shows no observed QTc prolongation rather than proving methadone is safe in any given patient.. In this observational cohort a single induction dose did not prolong the QTc, and new QTcF above 500 ms was actually less frequent with methadone than without it — 2.5% versus 8.3%. [Single-Dose Intraoperative Methadone and QTc Interval: A Prospective Observational Cohort Investigation, British journal of anaesthesia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meta-analysis reported that across 13 trials intraoperative methadone lowered pain at rest and on movement at 24, 48 and 72 hours and cut opioid consumption. The sequential analysis indicated no further trials are needed only for pain at rest out to 48 hours. That closure statement does not extend to pain on movement, to the 72-hour time point, or to opioid consumption.. The sequential analysis closes exactly one cell of that table — pain at rest to 48 hours — and says nothing about pain on movement, 72 hours, or opioid consumption. [Intraoperative Methadone Reduces Pain and Opioid Consumption in Acute Postoperative Pain: A Systematic Review and Meta-Analysis, Anesthesia and analgesia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10.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11.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PEDIATRIC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Intraoperative Methadone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CA-3</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I.A.4.c.1</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Opioids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II.C.1.c.1.a.1</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Opioids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I.C.1.a.5.c</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Spinal and Supraspinal Neurotransmission and Modulation</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single induction dose halved opioid requirement</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29 patients, multilevel thoracolumbar fusion.</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Half the opioid and half the pain score at 48 hours, from one dose given before incision.</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Intraoperative Methadone Improves Postoperative Pain Control in Patients Undergoing Complex Spine Surgery, Anesthesia and analgesia 2011 · PMID 20418538</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2026</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single induction dose of intravenous methadone did not prolong the QTc</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single induction dose of intravenous methadone did not prolong the QTc: new QTcF above 500 ms occurred in 2.5% with methadone versus 8.3% without,…</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DRUGS 2023</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Intravenous methadone produces effective postoperative analgesia and lowers opioid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Intravenous methadone produces effective postoperative analgesia and lowers opioid consumption without more adverse effects than other opioids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single induction dose of intravenous methadone did not prolong the QTc</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single induction dose of intravenous methadone did not prolong the QTc: new QTcF above 500 ms occurred in 2.5% with methadone versus 8.3% without, with no correlation between dose and QTcF.</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Single-Dose Intraoperative Methadone and QTc Interval: A Prospective Observational Cohort Investigation, British journal of anaesthesia 2026 · PMID 42399190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single induction dose did not prolong QTc more than fentanyl</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547 adults, QTcF measured for an hour after induction.</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New QTcF above 500 ms was less common with methadone than without it, and there was no correlation between methadone dose and QTcF.</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Single-Dose Intraoperative Methadone and QTc Interval: A Prospective Observational Cohort Investigation, British journal of anaesthesia 2026 · PMID 42399190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Intravenous methadone produces effective postoperative analgesia and lowers opioid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Drugs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Intravenous methadone produces effective postoperative analgesia and lowers opioid consumption without more adverse effects than other opioids, and may have potential to prevent persistent postoperative pain.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Intravenous Methadone for Perioperative and Chronic Cancer Pain: A Review of the Literature, Drugs 2023 · PMID 37308798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Pooled across ten studies, methadone reduced 24-hour opioid consumption by about 15 mg oral morphine equivalents and improved analgesia satisfaction, with no difference in nausea, sedation or respiratory depression.</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13 trials, intraoperative methadone lowered pain at rest and on movement at 24, 48 and 72 hours and cut opioid consumption, with sequential analysis indicating no further trials are needed for pain at rest to 48 hours.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single intraoperative dose of methadone ≥0.2 mg/kg results in less postoperative pain and opioid consumption compared to short-acting IV opioids in adult cardiac surgery patients.</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single 0.2 mg/kg methadone bolus before incision in multilevel spine surgery halved opioid requirement at 48 and 72 hours and halved pain scores at 48 hours versus a sufentanil infusion.</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single induction dose of intravenous methadone did not prolong the QTc: new QTcF above 500 ms occurred in 2.5% with methadone versus 8.3% without, with no correlation between dose and QTcF.</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ten studies, methadone reduced 24-hour opioid consumption by about 15</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Pain 2020</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13 trials, intraoperative methadone lowered pain at rest and on movement at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2019</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single 0.2 mg/kg methadone bolus before incision in multilevel spine surgery</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2011</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single induction dose of intravenous methadone did not prolong the QTc</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2026</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Pooled across ten studies, methadone reduced 24-hour opioid consumption by about 15</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teach this to a CA-1 in two minutes?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does the evidence for this actually stop?</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do differently in a resource-limited setting?</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Defend the alternative you decided against.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55-year-old is having a posterior spinal fusion at four levels. The attending suggests a single intraoperative dose of methadone at induction instead of intermittent hydromorphone.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randomised comparison of intraoperative methadone with a sufentanil infusion in patients undergoing complex multilevel spine surgery, state the methadone dose and when it was given, and state what happened to opioid requirement and to pain scores afterwards.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 single methadone bolus of 0.2 mg/kg was given before incision. Compared with a sufentanil infusion it halved opioid requirement at 48 and 72 hours and halved pain scores at 48 hours.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One 0.2 mg/kg dose before incision is the regimen behind the halved opioid requirement at 48 and 72 hours in this multilevel spine trial.</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Intraoperative Methadone Improves Postoperative Pain Control in Patients Undergoing Complex Spine Surgery, Anesthesia and analgesia 2011 · PMID 20418538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is reluctant to give intraoperative methadone because of the sedation and respiratory depression they expect from a long-acting opioid. Using the pooled data from the ten-study meta-analysis of intraoperative methadone, state how large the analgesic benefit actually was and what the pooled data showed about those side effects.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Pooled across ten studies, methadone reduced 24-hour opioid consumption by only about 15 mg oral morphine equivalents and improved analgesia satisfaction. There was no difference in nausea, sedation or respiratory depression, so the feared side effects did not appear in the pooled data — but the analgesic effect size is modest, about 15 mg of oral morphine equivalents over 24 hours.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pooled signal is a modest 15 mg oral morphine equivalent reduction with better satisfaction and no excess nausea, sedation or respiratory depression.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Intraoperative Methadone Administration and Postoperative Pain Control: A Systematic Review and Meta-Analysis, Pain 2020 · PMID 31613867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Methadone is often avoided intraoperatively over QT concerns. In the prospective observational cohort of single-dose intraoperative methadone, what happened to the QTc, what were the rates of a new QTcF above 500 ms with and without methadone, and was there any relationship between the dose given and the QTcF?</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 single induction dose of intravenous methadone did not prolong the QTc. A new QTcF above 500 ms occurred in 2.5% of patients who received methadone versus 8.3% of those who did not, and there was no correlation between dose and QTcF. Because this is a prospective observational cohort, it shows no observed QTc prolongation rather than proving methadone is safe in any given patient.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this observational cohort a single induction dose did not prolong the QTc, and new QTcF above 500 ms was actually less frequent with methadone than without it — 2.5% versus 8.3%.</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Single-Dose Intraoperative Methadone and QTc Interval: A Prospective Observational Cohort Investigation, British journal of anaesthesia 2026 · PMID 42399190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cites the 13-trial meta-analysis of intraoperative methadone and says the sequential analysis proves the question is settled and no more research is needed. Name the outcomes and time points the meta-analysis actually reported, then state exactly which single outcome and time window the sequential analysis declared needed no further trials.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meta-analysis reported that across 13 trials intraoperative methadone lowered pain at rest and on movement at 24, 48 and 72 hours and cut opioid consumption. The sequential analysis indicated no further trials are needed only for pain at rest out to 48 hours. That closure statement does not extend to pain on movement, to the 72-hour time point, or to opioid consumption.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sequential analysis closes exactly one cell of that table — pain at rest to 48 hours — and says nothing about pain on movement, 72 hours, or opioid consumption.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Intraoperative Methadone Reduces Pain and Opioid Consumption in Acute Postoperative Pain: A Systematic Review and Meta-Analysis, Anesthesia and analgesia 2019 · PMID 31743194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Methadone Administration and Postoperative Pain Control: A Systematic Review and Meta-Analysis, Pain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31613867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Methadone Reduces Pain and Opioid Consumption in Acute Postoperative Pain: A Systematic Review and Meta-Analysis, Anesthesia and analgesia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31743194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Methadone Improves Postoperative Pain Control in Patients Undergoing Complex Spine Surgery, Anesthesia and analgesia 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20418538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Single-Dose Intraoperative Methadone and QTc Interval: A Prospective Observational Cohort Investigation, British journal of anaesthesia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42399190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Intravenous Methadone for Perioperative and Chronic Cancer Pain: A Review of the Literature, Drugs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37308798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Use of Methadone in Adult Cardiac Surgery: A Systematic Review With Narrative Synthesis, Anesthesia and analgesia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42085333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Pooled across ten studies, methadone reduced 24-hour opioid consumption by about 15</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Pooled across ten studies, methadone reduced 24-hour opioid consumption by about 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13 trials, intraoperative methadone lowered pain at rest and on movement at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single 0.2 mg/kg methadone bolus before incision in multilevel spine 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single induction dose of intravenous methadone did not prolong the QTc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Drugs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Intravenous methadone produces effective postoperative analgesia and lowers opioid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single intraoperative dose of methadone ≥0.2 mg/kg results in less postoperative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PAIN 2020</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ten studies, methadone reduced 24-hour opioid consumption by about 15</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Pooled across ten studies, methadone reduced 24-hour opioid consumption by about 15 mg oral morphine equivalents and improved analgesia satisfaction,…</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2019</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13 trials, intraoperative methadone lowered pain at rest and on movement at</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13 trials, intraoperative methadone lowered pain at rest and on movement at 24, 48 and 72 hours and cut opioid consumption, with sequential…</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2026</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single intraoperative dose of methadone ≥0.2 mg/kg results in less postoperative</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single intraoperative dose of methadone ≥0.2 mg/kg results in less postoperative pain and opioid consumption compared to short-acting IV opioids in…</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Pooled across ten studies, methadone reduced 24-hour opioid consumption by about 15</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Pain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Pooled across ten studies, methadone reduced 24-hour opioid consumption by about 15 mg oral morphine equivalents and improved analgesia satisfaction, with no difference in nausea, sedation or respiratory depression.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Methadone Administration and Postoperative Pain Control: A Systematic Review and Meta-Analysis, Pain 2020 · PMID 31613867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13 trials, intraoperative methadone lowered pain at rest and on movement at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13 trials, intraoperative methadone lowered pain at rest and on movement at 24, 48 and 72 hours and cut opioid consumption, with sequential analysis indicating no further trials are needed for pain at rest to 48 hours.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Methadone Reduces Pain and Opioid Consumption in Acute Postoperative Pain: A Systematic Review and Meta-Analysis, Anesthesia and analgesia 2019 · PMID 31743194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single intraoperative dose of methadone ≥0.2 mg/kg results in less postoperative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single intraoperative dose of methadone ≥0.2 mg/kg results in less postoperative pain and opioid consumption compared to short-acting IV opioids in adult cardiac surgery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Use of Methadone in Adult Cardiac Surgery: A Systematic Review With Narrative Synthesis, Anesthesia and analgesia 2026 · PMID 42085333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single 0.2 mg/kg methadone bolus before incision in multilevel spine surgery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single 0.2 mg/kg methadone bolus before incision in multilevel spine surgery halved opioid requirement at 48 and 72 hours and halved pain scores at 48 hours versus a sufentanil infusion.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Methadone Improves Postoperative Pain Control in Patients Undergoing Complex Spine Surgery, Anesthesia and analgesia 2011 · PMID 20418538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Intraoperative Methadone</dc:title>
  <dc:subject>Intraoperative teaching</dc:subject>
  <dc:creator>Intraop Teaching Companion</dc:creator>
  <cp:lastModifiedBy>Intraop Teaching Companion</cp:lastModifiedBy>
  <cp:revision>1</cp:revision>
  <dcterms:created xsi:type="dcterms:W3CDTF">2026-07-29T06:02:09Z</dcterms:created>
  <dcterms:modified xsi:type="dcterms:W3CDTF">2026-07-29T06:02:09Z</dcterms:modified>
</cp:coreProperties>
</file>