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118.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19.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charts/chart120.xml" ContentType="application/vnd.openxmlformats-officedocument.drawingml.chart+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18.xml.rels><?xml version="1.0" encoding="UTF-8" standalone="yes"?><Relationships xmlns="http://schemas.openxmlformats.org/package/2006/relationships"><Relationship Id="rId1" Type="http://schemas.openxmlformats.org/officeDocument/2006/relationships/package" Target="../embeddings/Microsoft_Excel_Worksheet118.xlsx"/></Relationships>
</file>

<file path=ppt/charts/_rels/chart119.xml.rels><?xml version="1.0" encoding="UTF-8" standalone="yes"?><Relationships xmlns="http://schemas.openxmlformats.org/package/2006/relationships"><Relationship Id="rId1" Type="http://schemas.openxmlformats.org/officeDocument/2006/relationships/package" Target="../embeddings/Microsoft_Excel_Worksheet119.xlsx"/></Relationships>
</file>

<file path=ppt/charts/_rels/chart120.xml.rels><?xml version="1.0" encoding="UTF-8" standalone="yes"?><Relationships xmlns="http://schemas.openxmlformats.org/package/2006/relationships"><Relationship Id="rId1" Type="http://schemas.openxmlformats.org/officeDocument/2006/relationships/package" Target="../embeddings/Microsoft_Excel_Worksheet120.xlsx"/></Relationships>
</file>

<file path=ppt/charts/chart118.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Standardised mean difference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Sheet1!$A$2:$A$5</c:f>
              <c:multiLvlStrCache>
                <c:ptCount val="4"/>
                <c:lvl>
                  <c:pt idx="0">
                    <c:v>Executive function</c:v>
                  </c:pt>
                  <c:pt idx="1">
                    <c:v>Behaviour</c:v>
                  </c:pt>
                  <c:pt idx="2">
                    <c:v>Motor function</c:v>
                  </c:pt>
                  <c:pt idx="3">
                    <c:v>Cognition</c:v>
                  </c:pt>
                </c:lvl>
              </c:multiLvlStrCache>
            </c:multiLvlStrRef>
          </c:cat>
          <c:val>
            <c:numRef>
              <c:f>Sheet1!$B$2:$B$5</c:f>
              <c:numCache>
                <c:formatCode>General</c:formatCode>
                <c:ptCount val="4"/>
                <c:pt idx="0">
                  <c:v>-0.2</c:v>
                </c:pt>
                <c:pt idx="1">
                  <c:v>-0.1</c:v>
                </c:pt>
                <c:pt idx="2">
                  <c:v>-0.11</c:v>
                </c:pt>
                <c:pt idx="3">
                  <c:v>-0.03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standardised mean difference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Full-scale IQ at age 5</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Awake-regional</c:v>
                  </c:pt>
                  <c:pt idx="1">
                    <c:v>General anaesthesia</c:v>
                  </c:pt>
                </c:lvl>
              </c:multiLvlStrCache>
            </c:multiLvlStrRef>
          </c:cat>
          <c:val>
            <c:numRef>
              <c:f>Sheet1!$B$2:$B$3</c:f>
              <c:numCache>
                <c:formatCode>General</c:formatCode>
                <c:ptCount val="2"/>
                <c:pt idx="0">
                  <c:v>99.08</c:v>
                </c:pt>
                <c:pt idx="1">
                  <c:v>98.97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IQ score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IQ points below unexposed</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Single exposure</c:v>
                  </c:pt>
                  <c:pt idx="1">
                    <c:v>Multiple exposures</c:v>
                  </c:pt>
                </c:lvl>
              </c:multiLvlStrCache>
            </c:multiLvlStrRef>
          </c:cat>
          <c:val>
            <c:numRef>
              <c:f>Sheet1!$B$2:$B$3</c:f>
              <c:numCache>
                <c:formatCode>General</c:formatCode>
                <c:ptCount val="2"/>
                <c:pt idx="0">
                  <c:v>0.5</c:v>
                </c:pt>
                <c:pt idx="1">
                  <c:v>1.3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IQ points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Full-scale IQ at age five after just under an hour of sevoflurane anaesthesia in infancy was equivalent to awake-regional anaesthesia, with a difference of 0.23 points.. A 0.23-point IQ difference at five years is the number to remember when a parent asks about a short single anaesthetic in infancy. [Neurodevelopmental Outcome at 5 Years of Age After General Anaesthesia or Awake-Regional Anaesthesia in Infancy (GAS): An International, Multicentre, Randomised, Controlled Equivalence Trial, Lancet (London, England)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General intelligence was unaffected by exposure before age three overall. Children with multiple exposures showed reduced processing speed and fine motor ability, and single-exposure children did not show those reductions.. MASK points the concern at repeated exposure and at specific domains — processing speed and fine motor — rather than at global intelligence. [Neuropsychological and Behavioral Outcomes After Exposure of Young Children to Procedures Requiring General Anesthesia: The Mayo Anesthesia Safety in Kids (MASK) Study, Anesthesiology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Distinguish behaviour from intelligence. Pooling prospectively assessed children, a single general anaesthetic was associated with modestly worse parent-reported behaviour scores, while full-scale IQ was unaffected. Note that the behaviour finding is an association and the measure is parent-reported.. Splitting behaviour from IQ is what lets you give a parent an honest answer instead of a reassuring one or a frightening one. [Prospectively Assessed Neurodevelopmental Outcomes in Studies of Anaesthetic Neurotoxicity in Children: A Systematic Review and Meta-Analysis, British journal of anaesthesia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Studies examining intraoperative blood pressure and later neurocognitive outcome have not found an association, so hypotension is not established as the mediating mechanism. The absence of an association means the proposed mechanism is unsupported, not that some other mechanism has been proven instead.. It is fair to say we have not established hypotension as the mediator — it is not fair to substitute a different mechanism we like better. [Unanswered Questions of Anesthesia Neurotoxicity in the Developing Brain, Current opinion in anaesthesiology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19.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chart" Target="/ppt/charts/chart120.xml"/><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118.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CENTRAL AND PERIPHERAL NERVOUS SYSTEMS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Anesthetic Neurotoxicity in Children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I.B.7.f</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Neurologic Consequences of Anesthesia</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II.D.2.c.2.c</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Neuromuscular Blockers</a:t>
            </a:r>
            <a:endParaRPr lang="en-US" sz="1000" dirty="0"/>
          </a:p>
        </p:txBody>
      </p:sp>
      <p:sp>
        <p:nvSpPr>
          <p:cNvPr id="12" name="Text 10"/>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GAS: no IQ difference at five years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722 infants randomised to sevoflurane or awake-regional anaesthesia.</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Mean IQ was equivalent between the arms, with the adjusted difference far inside the 5-point margin the trial set as clinically meaningful.</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Neurodevelopmental Outcome at 5 Years of Age After General Anaesthesia or Awake-Regional Anaesthesia in Infancy (GAS): An International, Multicentre, Randomised, Controlled Equivalence Trial, Lancet (London, England) 2019 · PMID 30782342</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FBF3E6"/>
          </a:solidFill>
          <a:ln w="12700">
            <a:solidFill>
              <a:srgbClr val="FBF3E6"/>
            </a:solidFill>
            <a:prstDash val="solid"/>
          </a:ln>
        </p:spPr>
      </p:sp>
      <p:sp>
        <p:nvSpPr>
          <p:cNvPr id="6" name="Shape 4"/>
          <p:cNvSpPr/>
          <p:nvPr/>
        </p:nvSpPr>
        <p:spPr>
          <a:xfrm>
            <a:off x="566928" y="1938528"/>
            <a:ext cx="3551834" cy="54864"/>
          </a:xfrm>
          <a:prstGeom prst="rect">
            <a:avLst/>
          </a:prstGeom>
          <a:solidFill>
            <a:srgbClr val="C8892B"/>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JAMA 2016</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Comparing 105 sibling pairs, a single anaesthetic before 36 months left no</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Comparing 105 sibling pairs, a single anaesthetic before 36 months left no significant difference in IQ, memory, attention, executive function,…</a:t>
            </a:r>
            <a:endParaRPr lang="en-US" sz="1150" dirty="0"/>
          </a:p>
        </p:txBody>
      </p:sp>
      <p:sp>
        <p:nvSpPr>
          <p:cNvPr id="10" name="Shape 8"/>
          <p:cNvSpPr/>
          <p:nvPr/>
        </p:nvSpPr>
        <p:spPr>
          <a:xfrm>
            <a:off x="4319930" y="1938528"/>
            <a:ext cx="3551834" cy="4206240"/>
          </a:xfrm>
          <a:prstGeom prst="roundRect">
            <a:avLst>
              <a:gd name="adj" fmla="val 1545"/>
            </a:avLst>
          </a:prstGeom>
          <a:solidFill>
            <a:srgbClr val="FBF3E6"/>
          </a:solidFill>
          <a:ln w="12700">
            <a:solidFill>
              <a:srgbClr val="FBF3E6"/>
            </a:solidFill>
            <a:prstDash val="solid"/>
          </a:ln>
        </p:spPr>
      </p:sp>
      <p:sp>
        <p:nvSpPr>
          <p:cNvPr id="11" name="Shape 9"/>
          <p:cNvSpPr/>
          <p:nvPr/>
        </p:nvSpPr>
        <p:spPr>
          <a:xfrm>
            <a:off x="4319930" y="1938528"/>
            <a:ext cx="3551834" cy="54864"/>
          </a:xfrm>
          <a:prstGeom prst="rect">
            <a:avLst/>
          </a:prstGeom>
          <a:solidFill>
            <a:srgbClr val="C8892B"/>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CURRENT OPINION IN ANAESTHESIOLOGY 2023</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Studies examining intraoperative blood pressure and later neurocognitive outcome</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Studies examining intraoperative blood pressure and later neurocognitive outcome have not found an association, so hypotension is not established as…</a:t>
            </a:r>
            <a:endParaRPr lang="en-US" sz="1150" dirty="0"/>
          </a:p>
        </p:txBody>
      </p:sp>
      <p:sp>
        <p:nvSpPr>
          <p:cNvPr id="15" name="Shape 13"/>
          <p:cNvSpPr/>
          <p:nvPr/>
        </p:nvSpPr>
        <p:spPr>
          <a:xfrm>
            <a:off x="8072933" y="1938528"/>
            <a:ext cx="3551834" cy="4206240"/>
          </a:xfrm>
          <a:prstGeom prst="roundRect">
            <a:avLst>
              <a:gd name="adj" fmla="val 1545"/>
            </a:avLst>
          </a:prstGeom>
          <a:solidFill>
            <a:srgbClr val="FBF3E6"/>
          </a:solidFill>
          <a:ln w="12700">
            <a:solidFill>
              <a:srgbClr val="FBF3E6"/>
            </a:solidFill>
            <a:prstDash val="solid"/>
          </a:ln>
        </p:spPr>
      </p:sp>
      <p:sp>
        <p:nvSpPr>
          <p:cNvPr id="16" name="Shape 14"/>
          <p:cNvSpPr/>
          <p:nvPr/>
        </p:nvSpPr>
        <p:spPr>
          <a:xfrm>
            <a:off x="8072933" y="1938528"/>
            <a:ext cx="3551834" cy="54864"/>
          </a:xfrm>
          <a:prstGeom prst="rect">
            <a:avLst/>
          </a:prstGeom>
          <a:solidFill>
            <a:srgbClr val="C8892B"/>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ANESTHESIOLOGY 2018</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MASK study, general intelligence was unaffected by exposure before age three</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MASK study, general intelligence was unaffected by exposure before age three</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Comparing 105 sibling pairs, a single anaesthetic before 36 months left no</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JAMA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Comparing 105 sibling pairs, a single anaesthetic before 36 months left no significant difference in IQ, memory, attention, executive function, language or behaviour in later childhood.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Association Between a Single General Anesthesia Exposure Before Age 36 Months and Neurocognitive Outcomes in Later Childhood, JAMA 2016 · PMID 27272582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Studies examining intraoperative blood pressure and later neurocognitive outcome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Current opinion in anaesthesiology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Studies examining intraoperative blood pressure and later neurocognitive outcome have not found an association, so hypotension is not established as the mediating mechanism.</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Unanswered Questions of Anesthesia Neurotoxicity in the Developing Brain, Current opinion in anaesthesiology 2023 · PMID 37552011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the MASK study, general intelligence was unaffected by exposure before age three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the MASK study, general intelligence was unaffected by exposure before age three, but children with multiple exposures showed reduced processing speed and fine motor ability that single-exposure children did not.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Neuropsychological and Behavioral Outcomes After Exposure of Young Children to Procedures Requiring General Anesthesia: The Mayo Anesthesia Safety in Kids (MASK) Study, Anesthesiology 2018 · PMID 29672337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MASK: intelligence unaffected, some domains differ after multiple exposures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997 children tested at 8–12 or 15–20 years.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Neither difference was significant; the signal in multiply-exposed children sits in processing speed and fine motor, not IQ.</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Neuropsychological and Behavioral Outcomes After Exposure of Young Children to Procedures Requiring General Anesthesia: The Mayo Anesthesia Safety in Kids (MASK) Study, Anesthesiology 2018 · PMID 29672337</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Pooling prospectively assessed children, a single general anaesthetic was associated with modestly worse parent-reported behaviour scores while full-scale IQ was unaffected.</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31 studies, associations between childhood anaesthesia and neurodevelopment differ by domain — small deficits in executive function, behaviour and academics, with cognition barely affected.</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the GAS randomised trial, just under an hour of sevoflurane anaesthesia in infancy gave a full-scale IQ at age five equivalent to awake-regional anaesthesia, with a difference of 0.23 points.</a:t>
            </a:r>
            <a:endParaRPr lang="en-US" sz="1150" dirty="0"/>
          </a:p>
        </p:txBody>
      </p:sp>
      <p:sp>
        <p:nvSpPr>
          <p:cNvPr id="20" name="Shape 18"/>
          <p:cNvSpPr/>
          <p:nvPr/>
        </p:nvSpPr>
        <p:spPr>
          <a:xfrm>
            <a:off x="566928" y="4264762"/>
            <a:ext cx="11057839" cy="647395"/>
          </a:xfrm>
          <a:prstGeom prst="roundRect">
            <a:avLst>
              <a:gd name="adj" fmla="val 8475"/>
            </a:avLst>
          </a:prstGeom>
          <a:solidFill>
            <a:srgbClr val="FBF3E6"/>
          </a:solidFill>
          <a:ln w="12700">
            <a:solidFill>
              <a:srgbClr val="FBF3E6"/>
            </a:solidFill>
            <a:prstDash val="solid"/>
          </a:ln>
        </p:spPr>
      </p:sp>
      <p:sp>
        <p:nvSpPr>
          <p:cNvPr id="21" name="Shape 19"/>
          <p:cNvSpPr/>
          <p:nvPr/>
        </p:nvSpPr>
        <p:spPr>
          <a:xfrm>
            <a:off x="566928" y="4319626"/>
            <a:ext cx="41148" cy="537667"/>
          </a:xfrm>
          <a:prstGeom prst="rect">
            <a:avLst/>
          </a:prstGeom>
          <a:solidFill>
            <a:srgbClr val="C8892B"/>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C8892B"/>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Comparing 105 sibling pairs, a single anaesthetic before 36 months left no significant difference in IQ, memory, attention, executive function, language or behaviour in later childhood.</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the MASK study, general intelligence was unaffected by exposure before age three, but children with multiple exposures showed reduced processing speed and fine motor ability that single-exposure children did not.</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prospectively assessed children, a single general anaesthetic was associated</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2021</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GAS randomised trial, just under an hour of sevoflurane anaesthesia in</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2019</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Comparing 105 sibling pairs, a single anaesthetic before 36 months left no</a:t>
            </a:r>
            <a:endParaRPr lang="en-US" sz="1400" dirty="0"/>
          </a:p>
        </p:txBody>
      </p:sp>
      <p:sp>
        <p:nvSpPr>
          <p:cNvPr id="15" name="Text 13"/>
          <p:cNvSpPr/>
          <p:nvPr/>
        </p:nvSpPr>
        <p:spPr>
          <a:xfrm>
            <a:off x="6379312"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JAMA 2016</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Studies examining intraoperative blood pressure and later neurocognitive outcome</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opinion in anaesthesiology 2023</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Pooling prospectively assessed children, a single general anaesthetic was associated</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The mother of a healthy 14-month-old presenting for inguinal hernia repair has read that anaesthesia harms developing brains and asks you directly whether the operation should wait.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GAS randomised trial, infants received either just under an hour of sevoflurane general anaesthesia or awake-regional anaesthesia. What was the full-scale IQ result at age five, and how large was the difference between the groups?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Full-scale IQ at age five after just under an hour of sevoflurane anaesthesia in infancy was equivalent to awake-regional anaesthesia, with a difference of 0.23 points.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0.23-point IQ difference at five years is the number to remember when a parent asks about a short single anaesthetic in infancy.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Neurodevelopmental Outcome at 5 Years of Age After General Anaesthesia or Awake-Regional Anaesthesia in Infancy (GAS): An International, Multicentre, Randomised, Controlled Equivalence Trial, Lancet (London, England) 2019 · PMID 30782342</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MASK study of children exposed to general anaesthesia before age three, the findings differed between children with one exposure and children with several. Describe what was and was not affected in each group.</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General intelligence was unaffected by exposure before age three overall. Children with multiple exposures showed reduced processing speed and fine motor ability, and single-exposure children did not show those reductions.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MASK points the concern at repeated exposure and at specific domains — processing speed and fine motor — rather than at global intelligence.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Neuropsychological and Behavioral Outcomes After Exposure of Young Children to Procedures Requiring General Anesthesia: The Mayo Anesthesia Safety in Kids (MASK) Study, Anesthesiology 2018 · PMID 29672337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parent asks whether a single general anaesthetic will affect her child's development. Drawing on the pooled prospectively assessed studies of anaesthetic neurotoxicity in children, what two different outcome domains should you distinguish in your answer, and what did the pooled data show for each?</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Distinguish behaviour from intelligence. Pooling prospectively assessed children, a single general anaesthetic was associated with modestly worse parent-reported behaviour scores, while full-scale IQ was unaffected. Note that the behaviour finding is an association and the measure is parent-reported.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Splitting behaviour from IQ is what lets you give a parent an honest answer instead of a reassuring one or a frightening one.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Prospectively Assessed Neurodevelopmental Outcomes in Studies of Anaesthetic Neurotoxicity in Children: A Systematic Review and Meta-Analysis, British journal of anaesthesia 2021 · PMID 33250180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Intraoperative hypotension is often proposed as the mechanism linking early childhood anaesthesia to later neurocognitive problems. What have studies of intraoperative blood pressure and later neurocognitive outcome actually shown, and what does that mean for calling hypotension the mechanism?</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Studies examining intraoperative blood pressure and later neurocognitive outcome have not found an association, so hypotension is not established as the mediating mechanism. The absence of an association means the proposed mechanism is unsupported, not that some other mechanism has been proven instead.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It is fair to say we have not established hypotension as the mediator — it is not fair to substitute a different mechanism we like better.</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Unanswered Questions of Anesthesia Neurotoxicity in the Developing Brain, Current opinion in anaesthesiology 2023 · PMID 37552011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Prospectively Assessed Neurodevelopmental Outcomes in Studies of Anaesthetic Neurotoxicity in Children: A Systematic Review and Meta-Analysis, British journal of anaesthesia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33250180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Neurodevelopmental Outcome at 5 Years of Age After General Anaesthesia or Awake-Regional Anaesthesia in Infancy (GAS): An International, Multicentre, Randomised, Controlled Equivalence Trial, Lancet (London, England)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30782342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Association Between a Single General Anesthesia Exposure Before Age 36 Months and Neurocognitive Outcomes in Later Childhood, JAMA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27272582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Unanswered Questions of Anesthesia Neurotoxicity in the Developing Brain, Current opinion in anaesthesiology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37552011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Anesthetic Exposure During Childhood and Neurodevelopmental Outcomes: A Systematic Review and Meta-analysis, JAMA network open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35708687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Neuropsychological and Behavioral Outcomes After Exposure of Young Children to Procedures Requiring General Anesthesia: The Mayo Anesthesia Safety in Kids (MASK) Study, Anesthesiology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29672337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Pooling prospectively assessed children, a single general anaesthetic was associated</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Pooling prospectively assessed children, a single general anaesthetic was associated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the GAS randomised trial, just under an hour of sevoflurane anaesthesia 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JAMA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Comparing 105 sibling pairs, a single anaesthetic before 36 months left no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opinion in anaesthesiology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Studies examining intraoperative blood pressure and later neurocognitive outcome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JAMA network open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31 studies, associations between childhood anaesthesia and neurodevelopment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the MASK study, general intelligence was unaffected by exposure before age three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2021</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Pooling prospectively assessed children, a single general anaesthetic was associated</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Pooling prospectively assessed children, a single general anaesthetic was associated with modestly worse parent-reported behaviour scores while…</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JAMA NETWORK OPEN 2022</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31 studies, associations between childhood anaesthesia and neurodevelopment</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31 studies, associations between childhood anaesthesia and neurodevelopment differ by domain — small deficits in executive function, behaviour…</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Pooling prospectively assessed children, a single general anaesthetic was associated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Pooling prospectively assessed children, a single general anaesthetic was associated with modestly worse parent-reported behaviour scores while full-scale IQ was unaffected.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Prospectively Assessed Neurodevelopmental Outcomes in Studies of Anaesthetic Neurotoxicity in Children: A Systematic Review and Meta-Analysis, British journal of anaesthesia 2021 · PMID 33250180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31 studies, associations between childhood anaesthesia and neurodevelopment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JAMA network open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31 studies, associations between childhood anaesthesia and neurodevelopment differ by domain — small deficits in executive function, behaviour and academics, with cognition barely affected.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Anesthetic Exposure During Childhood and Neurodevelopmental Outcomes: A Systematic Review and Meta-analysis, JAMA network open 2022 · PMID 35708687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Effects differ by domain, and all are small</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31 studies pooled, standardised mean differences.</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effect is a fraction of a standard deviation — real enough to mention to a parent, small enough to put in proportion.</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Anesthetic Exposure During Childhood and Neurodevelopmental Outcomes: A Systematic Review and Meta-analysis, JAMA network open 2022 · PMID 35708687</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the GAS randomised trial, just under an hour of sevoflurane anaesthesia in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the GAS randomised trial, just under an hour of sevoflurane anaesthesia in infancy gave a full-scale IQ at age five equivalent to awake-regional anaesthesia, with a difference of 0.23 points.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Neurodevelopmental Outcome at 5 Years of Age After General Anaesthesia or Awake-Regional Anaesthesia in Infancy (GAS): An International, Multicentre, Randomised, Controlled Equivalence Trial, Lancet (London, England) 2019 · PMID 30782342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Anesthetic Neurotoxicity in Children</dc:title>
  <dc:subject>Intraoperative teaching</dc:subject>
  <dc:creator>Intraop Teaching Companion</dc:creator>
  <cp:lastModifiedBy>Intraop Teaching Companion</cp:lastModifiedBy>
  <cp:revision>1</cp:revision>
  <dcterms:created xsi:type="dcterms:W3CDTF">2026-07-29T06:02:13Z</dcterms:created>
  <dcterms:modified xsi:type="dcterms:W3CDTF">2026-07-29T06:02:13Z</dcterms:modified>
</cp:coreProperties>
</file>