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charts/chart124.xml" ContentType="application/vnd.openxmlformats-officedocument.drawingml.chart+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charts/chart125.xml" ContentType="application/vnd.openxmlformats-officedocument.drawingml.chart+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charts/chart126.xml" ContentType="application/vnd.openxmlformats-officedocument.drawingml.chart+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notesMasterIdLst>
    <p:notesMasterId r:id="rId3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s>
</file>

<file path=ppt/charts/_rels/chart124.xml.rels><?xml version="1.0" encoding="UTF-8" standalone="yes"?><Relationships xmlns="http://schemas.openxmlformats.org/package/2006/relationships"><Relationship Id="rId1" Type="http://schemas.openxmlformats.org/officeDocument/2006/relationships/package" Target="../embeddings/Microsoft_Excel_Worksheet124.xlsx"/></Relationships>
</file>

<file path=ppt/charts/_rels/chart125.xml.rels><?xml version="1.0" encoding="UTF-8" standalone="yes"?><Relationships xmlns="http://schemas.openxmlformats.org/package/2006/relationships"><Relationship Id="rId1" Type="http://schemas.openxmlformats.org/officeDocument/2006/relationships/package" Target="../embeddings/Microsoft_Excel_Worksheet125.xlsx"/></Relationships>
</file>

<file path=ppt/charts/_rels/chart126.xml.rels><?xml version="1.0" encoding="UTF-8" standalone="yes"?><Relationships xmlns="http://schemas.openxmlformats.org/package/2006/relationships"><Relationship Id="rId1" Type="http://schemas.openxmlformats.org/officeDocument/2006/relationships/package" Target="../embeddings/Microsoft_Excel_Worksheet126.xlsx"/></Relationships>
</file>

<file path=ppt/charts/chart124.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IV lidocaine 2%</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Gut function recovered at 72 h</c:v>
                  </c:pt>
                </c:lvl>
              </c:multiLvlStrCache>
            </c:multiLvlStrRef>
          </c:cat>
          <c:val>
            <c:numRef>
              <c:f>Sheet1!$B$2:$B$2</c:f>
              <c:numCache>
                <c:formatCode>General</c:formatCode>
                <c:ptCount val="1"/>
                <c:pt idx="0">
                  <c:v>57.3</c:v>
                </c:pt>
              </c:numCache>
            </c:numRef>
          </c:val>
        </c:ser>
        <c:ser>
          <c:idx val="1"/>
          <c:order val="1"/>
          <c:tx>
            <c:strRef>
              <c:f>Sheet1!$C$1</c:f>
              <c:strCache>
                <c:ptCount val="1"/>
                <c:pt idx="0">
                  <c:v>Placebo</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Gut function recovered at 72 h</c:v>
                  </c:pt>
                </c:lvl>
              </c:multiLvlStrCache>
            </c:multiLvlStrRef>
          </c:cat>
          <c:val>
            <c:numRef>
              <c:f>Sheet1!$C$2:$C$2</c:f>
              <c:numCache>
                <c:formatCode>General</c:formatCode>
                <c:ptCount val="1"/>
                <c:pt idx="0">
                  <c:v>59</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25.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IV lidocaine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Persistent postsurgical pain at 3 months</c:v>
                  </c:pt>
                </c:lvl>
              </c:multiLvlStrCache>
            </c:multiLvlStrRef>
          </c:cat>
          <c:val>
            <c:numRef>
              <c:f>Sheet1!$B$2:$B$2</c:f>
              <c:numCache>
                <c:formatCode>General</c:formatCode>
                <c:ptCount val="1"/>
                <c:pt idx="0">
                  <c:v>11.8</c:v>
                </c:pt>
              </c:numCache>
            </c:numRef>
          </c:val>
        </c:ser>
        <c:ser>
          <c:idx val="1"/>
          <c:order val="1"/>
          <c:tx>
            <c:strRef>
              <c:f>Sheet1!$C$1</c:f>
              <c:strCache>
                <c:ptCount val="1"/>
                <c:pt idx="0">
                  <c:v>Placebo</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Persistent postsurgical pain at 3 months</c:v>
                  </c:pt>
                </c:lvl>
              </c:multiLvlStrCache>
            </c:multiLvlStrRef>
          </c:cat>
          <c:val>
            <c:numRef>
              <c:f>Sheet1!$C$2:$C$2</c:f>
              <c:numCache>
                <c:formatCode>General</c:formatCode>
                <c:ptCount val="1"/>
                <c:pt idx="0">
                  <c:v>47.4</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26.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Reduction in pain score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Sheet1!$A$2:$A$5</c:f>
              <c:multiLvlStrCache>
                <c:ptCount val="4"/>
                <c:lvl>
                  <c:pt idx="0">
                    <c:v>2 hours</c:v>
                  </c:pt>
                  <c:pt idx="1">
                    <c:v>4–6 hours</c:v>
                  </c:pt>
                  <c:pt idx="2">
                    <c:v>24 hours</c:v>
                  </c:pt>
                  <c:pt idx="3">
                    <c:v>48 hours (adults)</c:v>
                  </c:pt>
                </c:lvl>
              </c:multiLvlStrCache>
            </c:multiLvlStrRef>
          </c:cat>
          <c:val>
            <c:numRef>
              <c:f>Sheet1!$B$2:$B$5</c:f>
              <c:numCache>
                <c:formatCode>General</c:formatCode>
                <c:ptCount val="4"/>
                <c:pt idx="0">
                  <c:v>1.13</c:v>
                </c:pt>
                <c:pt idx="1">
                  <c:v>0.79</c:v>
                </c:pt>
                <c:pt idx="2">
                  <c:v>0.5</c:v>
                </c:pt>
                <c:pt idx="3">
                  <c:v>0.72</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points on visual analogue scale</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At commonly recommended doses lidocaine's therapeutic index is very high and plasma concentrations stay well below cardiotoxic and neurotoxic thresholds, which is the basis for judging its benefit-risk against other analgesic strategies.. The safety case for perioperative lidocaine is a margin argument: at recommended doses plasma levels sit well below the cardiotoxic and neurotoxic thresholds, which is what lets you weigh it against other analgesic strategies. [Perioperative Use of Intravenous Lidocaine, Drugs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primary outcome was return of gut function at 72 hours, and lidocaine did not improve it: 57.3% versus 59.0%. None of the eleven secondary outcomes differed either.. ALLEGRO is a clean negative trial: no improvement in 72-hour gut function and no difference in any of eleven secondary outcomes. [Intravenous Lidocaine for Gut Function Recovery in Colonic Surgery, JAMA 2025]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In abdominal and ambulatory surgery lidocaine infusion reduced pain and opioid use, brought first flatus up to 23 hours earlier and shortened stay by about 1.1 days, but it had no effect in tonsillectomy, hip arthroplasty or coronary bypass.. Lidocaine is not a general-purpose analgesic: in this review the benefit sat in abdominal and ambulatory surgery and vanished in tonsillectomy, hip arthroplasty and coronary bypass. [Impact of Intravenous Lidocaine Infusion on Postoperative Analgesia and Recovery From Surgery: A Systematic Review of Randomized Controlled Trials, Drugs 2010]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Cochrane review found the evidence for lidocaine on early postoperative pain very low quality, with infusion regimens varying from 1 to 5 mg/kg/h and no consistent stopping point. Very low quality evidence plus that spread of regimens means the review cannot specify an infusion rate or a stopping point to use.. Sixty-eight trials and 4,525 patients still left this at very low quality evidence, with rates from 1 to 5 mg/kg/h and no consistent stopping point, so whatever regimen you run is not one the evidence pins down. [Continuous Intravenous Perioperative Lidocaine Infusion for Postoperative Pain and Recovery in Adults, The Cochrane database of systematic reviews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chart" Target="/ppt/charts/chart124.xml"/><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chart" Target="/ppt/charts/chart125.xml"/><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chart" Target="/ppt/charts/chart126.xml"/><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OBSTETRIC ANESTHESIA</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Perioperative Intravenous Lidocaine</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I.A.4.d.5</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Local Anesthetic Side Effects</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II.D.1.b.1.e</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Other Modalities, Multimodal Analgesia</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I.B.7.a.1.a</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Drugs: Opioids, Agonist-Antagonists, Local Anesthetics, Alpha-2 Agonists, Nonsteroidal Anti-</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ALLEGRO: lidocaine did not speed gut recovery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590 patients, elective minimally invasive colon resection.</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largest trial of the indication lidocaine is most often given for, and it was negative.</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Intravenous Lidocaine for Gut Function Recovery in Colonic Surgery, JAMA 2025 · PMID 39602290</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Perioperative lidocaine in breast cancer surgery reduced persistent pain at three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The Clinical journal of pain</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Perioperative lidocaine in breast cancer surgery reduced persistent pain at three months from 47.4% to 11.8% and reduced the area of secondary hyperalgesia.</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Perioperative Intravenous Lidocaine Decreases the Incidence of Persistent Pain After Breast Surgery, The Clinical journal of pain 2012 · PMID 22699129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In breast surgery it reduced persistent pain at three months</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36 patients randomised.</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 striking result in a small trial — worth knowing, and worth treating as hypothesis-generating.</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Perioperative Intravenous Lidocaine Decreases the Incidence of Persistent Pain After Breast Surgery, The Clinical journal of pain 2012 · PMID 22699129</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BF3E6"/>
          </a:solidFill>
          <a:ln w="12700">
            <a:solidFill>
              <a:srgbClr val="FBF3E6"/>
            </a:solidFill>
            <a:prstDash val="solid"/>
          </a:ln>
        </p:spPr>
      </p:sp>
      <p:sp>
        <p:nvSpPr>
          <p:cNvPr id="6" name="Shape 4"/>
          <p:cNvSpPr/>
          <p:nvPr/>
        </p:nvSpPr>
        <p:spPr>
          <a:xfrm>
            <a:off x="566928" y="1938528"/>
            <a:ext cx="5428336" cy="54864"/>
          </a:xfrm>
          <a:prstGeom prst="rect">
            <a:avLst/>
          </a:prstGeom>
          <a:solidFill>
            <a:srgbClr val="C8892B"/>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BRITISH JOURNAL OF ANAESTHESIA 2019</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Systemic lidocaine has antinociceptive effects in both acute and chronic pain</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Systemic lidocaine has antinociceptive effects in both acute and chronic pain states, acting via multiple mechanisms beyond sodium channel blockade,…</a:t>
            </a:r>
            <a:endParaRPr lang="en-US" sz="1150" dirty="0"/>
          </a:p>
        </p:txBody>
      </p:sp>
      <p:sp>
        <p:nvSpPr>
          <p:cNvPr id="10" name="Shape 8"/>
          <p:cNvSpPr/>
          <p:nvPr/>
        </p:nvSpPr>
        <p:spPr>
          <a:xfrm>
            <a:off x="6196432" y="1938528"/>
            <a:ext cx="5428336" cy="4206240"/>
          </a:xfrm>
          <a:prstGeom prst="roundRect">
            <a:avLst>
              <a:gd name="adj" fmla="val 1304"/>
            </a:avLst>
          </a:prstGeom>
          <a:solidFill>
            <a:srgbClr val="FBF3E6"/>
          </a:solidFill>
          <a:ln w="12700">
            <a:solidFill>
              <a:srgbClr val="FBF3E6"/>
            </a:solidFill>
            <a:prstDash val="solid"/>
          </a:ln>
        </p:spPr>
      </p:sp>
      <p:sp>
        <p:nvSpPr>
          <p:cNvPr id="11" name="Shape 9"/>
          <p:cNvSpPr/>
          <p:nvPr/>
        </p:nvSpPr>
        <p:spPr>
          <a:xfrm>
            <a:off x="6196432" y="1938528"/>
            <a:ext cx="5428336" cy="54864"/>
          </a:xfrm>
          <a:prstGeom prst="rect">
            <a:avLst/>
          </a:prstGeom>
          <a:solidFill>
            <a:srgbClr val="C8892B"/>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C8892B"/>
                </a:solidFill>
                <a:latin typeface="Calibri" pitchFamily="34" charset="0"/>
                <a:ea typeface="Calibri" pitchFamily="34" charset="-122"/>
                <a:cs typeface="Calibri" pitchFamily="34" charset="-120"/>
              </a:rPr>
              <a:t>DRUGS 2018</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At commonly recommended doses lidocaine's therapeutic index is very high and plasma</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At commonly recommended doses lidocaine's therapeutic index is very high and plasma concentrations stay well below cardiotoxic and neurotoxic…</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Systemic lidocaine has antinociceptive effects in both acute and chronic pain</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Systemic lidocaine has antinociceptive effects in both acute and chronic pain states, acting via multiple mechanisms beyond sodium channel blockade, including silencing ectopic discharges and suppressing inflammation.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Molecular Mechanisms of Action of Systemic Lidocaine in Acute and Chronic Pain: A Narrative Review, British journal of anaesthesia 2019 · PMID 31303268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At commonly recommended doses lidocaine's therapeutic index is very high and plasma</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Review · Drugs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At commonly recommended doses lidocaine's therapeutic index is very high and plasma concentrations stay well below cardiotoxic and neurotoxic thresholds, which is the basis for judging its benefit-risk against other analgesic strategies.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Perioperative Use of Intravenous Lidocaine, Drugs 2018 · PMID 30117019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In spinal surgery the analgesic effect is consistent</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Eight trials, 692 patients, mean difference in pain score.</a:t>
            </a:r>
            <a:endParaRPr lang="en-US" sz="1400" dirty="0"/>
          </a:p>
        </p:txBody>
      </p:sp>
      <p:graphicFrame>
        <p:nvGraphicFramePr>
          <p:cNvPr id="5" name="Chart 0" descr=""/>
          <p:cNvGraphicFramePr/>
          <p:nvPr/>
        </p:nvGraphicFramePr>
        <p:xfrm>
          <a:off x="566928" y="1938528"/>
          <a:ext cx="11057839" cy="33284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54132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5046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Benefit is procedure-specific: present in spine and abdominal surgery, absent after hip arthroplasty.</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Cochrane review of 68 trials and 4,525 patients found the evidence for lidocaine on early postoperative pain very low quality, with infusion regimens varying from 1 to 5 mg/kg/h and no consistent stopping point.</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abdominal and ambulatory surgery, lidocaine infusion reduced pain and opioid use, brought first flatus up to 23 hours earlier and shortened stay by about 1.1 days, but had no effect in tonsillectomy, hip arthroplasty or coronary bypass.</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the ALLEGRO trial, 2% intravenous lidocaine did not improve return of gut function at 72 hours after minimally invasive colon resection (57.3% versus 59.0%) and none of eleven secondary outcomes differed.</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Perioperative lidocaine in breast cancer surgery reduced persistent pain at three months from 47.4% to 11.8% and reduced the area of secondary hyperalgesia.</a:t>
            </a:r>
            <a:endParaRPr lang="en-US" sz="1150" dirty="0"/>
          </a:p>
        </p:txBody>
      </p:sp>
      <p:sp>
        <p:nvSpPr>
          <p:cNvPr id="25" name="Shape 23"/>
          <p:cNvSpPr/>
          <p:nvPr/>
        </p:nvSpPr>
        <p:spPr>
          <a:xfrm>
            <a:off x="566928" y="5040173"/>
            <a:ext cx="11057839" cy="647395"/>
          </a:xfrm>
          <a:prstGeom prst="roundRect">
            <a:avLst>
              <a:gd name="adj" fmla="val 8475"/>
            </a:avLst>
          </a:prstGeom>
          <a:solidFill>
            <a:srgbClr val="FBF3E6"/>
          </a:solidFill>
          <a:ln w="12700">
            <a:solidFill>
              <a:srgbClr val="FBF3E6"/>
            </a:solidFill>
            <a:prstDash val="solid"/>
          </a:ln>
        </p:spPr>
      </p:sp>
      <p:sp>
        <p:nvSpPr>
          <p:cNvPr id="26" name="Shape 24"/>
          <p:cNvSpPr/>
          <p:nvPr/>
        </p:nvSpPr>
        <p:spPr>
          <a:xfrm>
            <a:off x="566928" y="5095037"/>
            <a:ext cx="41148" cy="537667"/>
          </a:xfrm>
          <a:prstGeom prst="rect">
            <a:avLst/>
          </a:prstGeom>
          <a:solidFill>
            <a:srgbClr val="C8892B"/>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C8892B"/>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Systemic lidocaine has antinociceptive effects in both acute and chronic pain states, acting via multiple mechanisms beyond sodium channel blockade, including silencing ectopic discharges and suppressing inflammation.</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Cochrane review of 68 trials and 4,525 patients found the evidence for lidocaine</a:t>
            </a:r>
            <a:endParaRPr lang="en-US" sz="1400" dirty="0"/>
          </a:p>
        </p:txBody>
      </p:sp>
      <p:sp>
        <p:nvSpPr>
          <p:cNvPr id="7" name="Text 5"/>
          <p:cNvSpPr/>
          <p:nvPr/>
        </p:nvSpPr>
        <p:spPr>
          <a:xfrm>
            <a:off x="749808"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Cochrane database of systematic reviews 2018</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the ALLEGRO trial, 2% intravenous lidocaine did not improve return of gut</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JAMA 2025</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Systemic lidocaine has antinociceptive effects in both acute and chronic pain</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2019</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abdominal and ambulatory surgery, lidocaine infusion reduced pain and opioid use,</a:t>
            </a:r>
            <a:endParaRPr lang="en-US" sz="1400" dirty="0"/>
          </a:p>
        </p:txBody>
      </p:sp>
      <p:sp>
        <p:nvSpPr>
          <p:cNvPr id="19" name="Text 17"/>
          <p:cNvSpPr/>
          <p:nvPr/>
        </p:nvSpPr>
        <p:spPr>
          <a:xfrm>
            <a:off x="9194063"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Drugs 2010</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Cochrane review of 68 trials and 4,525 patients found the evidence for lidocaine</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62-year-old is having an open right hemicolectomy on an enhanced recovery pathway without an epidural, and the resident asks whether to run intravenous lidocaine.</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For intravenous lidocaine given at commonly recommended perioperative doses, describe its therapeutic index and where plasma concentrations sit relative to cardiotoxic and neurotoxic thresholds, and state what that comparison is used for.</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At commonly recommended doses lidocaine's therapeutic index is very high and plasma concentrations stay well below cardiotoxic and neurotoxic thresholds, which is the basis for judging its benefit-risk against other analgesic strategies.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safety case for perioperative lidocaine is a margin argument: at recommended doses plasma levels sit well below the cardiotoxic and neurotoxic thresholds, which is what lets you weigh it against other analgesic strategies.</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Perioperative Use of Intravenous Lidocaine, Drugs 2018 · PMID 30117019</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ALLEGRO trial, 2% intravenous lidocaine was studied after minimally invasive colon resection. State the primary outcome, the result including both group rates, and what happened to the trial's secondary outcomes.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primary outcome was return of gut function at 72 hours, and lidocaine did not improve it: 57.3% versus 59.0%. None of the eleven secondary outcomes differed either.</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ALLEGRO is a clean negative trial: no improvement in 72-hour gut function and no difference in any of eleven secondary outcomes.</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Intravenous Lidocaine for Gut Function Recovery in Colonic Surgery, JAMA 2025 · PMID 39602290</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systematic review of randomised trials of intravenous lidocaine infusion found benefit in some operations and not others. Name the surgical settings where benefit was seen, quantify the effect on first flatus and on length of stay, and name the three operations in which no effect was found.</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In abdominal and ambulatory surgery lidocaine infusion reduced pain and opioid use, brought first flatus up to 23 hours earlier and shortened stay by about 1.1 days, but it had no effect in tonsillectomy, hip arthroplasty or coronary bypass.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Lidocaine is not a general-purpose analgesic: in this review the benefit sat in abdominal and ambulatory surgery and vanished in tonsillectomy, hip arthroplasty and coronary bypass.</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Impact of Intravenous Lidocaine Infusion on Postoperative Analgesia and Recovery From Surgery: A Systematic Review of Randomized Controlled Trials, Drugs 2010 · PMID 20518581</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Cochrane review of 68 trials and 4,525 patients assessed continuous perioperative intravenous lidocaine infusion for early postoperative pain. State the quality of evidence it assigned, describe how much the infusion regimens varied, and explain what that combination prevents you from specifying at the bedside.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Cochrane review found the evidence for lidocaine on early postoperative pain very low quality, with infusion regimens varying from 1 to 5 mg/kg/h and no consistent stopping point. Very low quality evidence plus that spread of regimens means the review cannot specify an infusion rate or a stopping point to use.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Sixty-eight trials and 4,525 patients still left this at very low quality evidence, with rates from 1 to 5 mg/kg/h and no consistent stopping point, so whatever regimen you run is not one the evidence pins down.</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Continuous Intravenous Perioperative Lidocaine Infusion for Postoperative Pain and Recovery in Adults, The Cochrane database of systematic reviews 2018 · PMID 29864216</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30"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Continuous Intravenous Perioperative Lidocaine Infusion for Postoperative Pain and Recovery in Adults, The Cochrane database of systematic reviews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29864216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Intravenous Lidocaine for Gut Function Recovery in Colonic Surgery, JAMA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39602290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Molecular Mechanisms of Action of Systemic Lidocaine in Acute and Chronic Pain: A Narrative Review, British journal of anaesthesia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31303268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Impact of Intravenous Lidocaine Infusion on Postoperative Analgesia and Recovery From Surgery: A Systematic Review of Randomized Controlled Trials, Drugs 2010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20518581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Perioperative Intravenous Lidocaine Decreases the Incidence of Persistent Pain After Breast Surgery, The Clinical journal of pain 2012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22699129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Perioperative Use of Intravenous Lidocaine, Drugs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30117019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The Cochrane review of 68 trials and 4,525 patients found the evidence for lidocaine</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Cochrane database of systemati</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Cochrane review of 68 trials and 4,525 patients found the evidence for lidocaine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JAMA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the ALLEGRO trial, 2% intravenous lidocaine did not improve return of gut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Systemic lidocaine has antinociceptive effects in both acute and chronic pain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Drugs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abdominal and ambulatory surgery, lidocaine infusion reduced pain and opioid use,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Clinical journal of pain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Perioperative lidocaine in breast cancer surgery reduced persistent pain at three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Review</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Drugs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At commonly recommended doses lidocaine's therapeutic index is very high and plasma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THE COCHRANE DATABASE OF SYSTEMATIC REVIEWS 2018</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Cochrane review of 68 trials and 4,525 patients found the evidence for lidocaine</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Cochrane review of 68 trials and 4,525 patients found the evidence for lidocaine on early postoperative pain very low quality, with infusion…</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DRUGS 2010</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abdominal and ambulatory surgery, lidocaine infusion reduced pain and opioid use,</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abdominal and ambulatory surgery, lidocaine infusion reduced pain and opioid use, brought first flatus up to 23 hours earlier and shortened stay…</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Cochrane review of 68 trials and 4,525 patients found the evidence for lidocaine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The Cochrane database of systemati</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Cochrane review of 68 trials and 4,525 patients found the evidence for lidocaine on early postoperative pain very low quality, with infusion regimens varying from 1 to 5 mg/kg/h and no consistent stopping point.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Continuous Intravenous Perioperative Lidocaine Infusion for Postoperative Pain and Recovery in Adults, The Cochrane database of systematic reviews 2018 · PMID 29864216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abdominal and ambulatory surgery, lidocaine infusion reduced pain and opioid use,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Drugs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abdominal and ambulatory surgery, lidocaine infusion reduced pain and opioid use, brought first flatus up to 23 hours earlier and shortened stay by about 1.1 days, but had no effect in tonsillectomy, hip arthroplasty or coronary bypass.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Impact of Intravenous Lidocaine Infusion on Postoperative Analgesia and Recovery From Surgery: A Systematic Review of Randomized Controlled Trials, Drugs 2010 · PMID 20518581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JAMA 2025</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the ALLEGRO trial, 2% intravenous lidocaine did not improve return of gut</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ALLEGRO trial, 2% intravenous lidocaine did not improve return of gut function at 72 hours after minimally invasive colon resection (57.3%…</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THE CLINICAL JOURNAL OF PAIN 2012</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Perioperative lidocaine in breast cancer surgery reduced persistent pain at three</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Perioperative lidocaine in breast cancer surgery reduced persistent pain at three months from 47.4% to 11.8% and reduced the area of secondary…</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the ALLEGRO trial, 2% intravenous lidocaine did not improve return of gut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JAMA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the ALLEGRO trial, 2% intravenous lidocaine did not improve return of gut function at 72 hours after minimally invasive colon resection (57.3% versus 59.0%) and none of eleven secondary outcomes differed.</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Intravenous Lidocaine for Gut Function Recovery in Colonic Surgery, JAMA 2025 · PMID 39602290</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Perioperative Intravenous Lidocaine</dc:title>
  <dc:subject>Intraoperative teaching</dc:subject>
  <dc:creator>Intraop Teaching Companion</dc:creator>
  <cp:lastModifiedBy>Intraop Teaching Companion</cp:lastModifiedBy>
  <cp:revision>1</cp:revision>
  <dcterms:created xsi:type="dcterms:W3CDTF">2026-07-29T06:02:13Z</dcterms:created>
  <dcterms:modified xsi:type="dcterms:W3CDTF">2026-07-29T06:02:13Z</dcterms:modified>
</cp:coreProperties>
</file>