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ANESTHETICS-GASES AND VAPORS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Inhaled Anesthetics: Sevoflurane, Isoflurane, Nitrous Oxide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5.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Pharmacology · Anesthetics-Gases and Vapors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ENIGMA, avoiding nitrous oxide during major surgery lowered the rate of maj</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ENIGMA, avoiding nitrous oxide during major surgery lowered the rate of major complications (odds ratio 0.71) and severe nausea and vomiting (odds ratio 0.40), though it did not shorten hospital stay.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Myles et al., Anesthesiology 2007 · PMID 17667565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ENIGMA-II, 7,112 patients with known or suspected coronary disease had the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Lancet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ENIGMA-II, 7,112 patients with known or suspected coronary disease had the same rate of death and cardiovascular complications with or without nitrous oxide (8% in both groups) and no excess risk at one year, but severe nausea and vomiting rose from 11% to 15% - so the case against nitrous oxide is emetogenic, not cardiac.</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Myles et al., Lancet 2014 · PMID 25142708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minimum alveolar concentration of sevoflurane measured in patients averaging 71 years was 1.48%, lower than the values for adults and children, and the concentration needed to stop 95% of patients moving was 1.98% - so MAC is a half-of-patients dose and it falls with age.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with coronary artery disease, isoflurane and desflurane given in rising concentrations up to 1 MAC each lowered mean arterial pressure by about 16 to 18%, and that fall came primarily from a 21 to 26% drop in systemic vascular resistance rather than from any change in cardiac index.</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Sevoflurane has lower blood solubility than isoflurane and negligible airway irritant effects, which is exactly why it is the agent you can use for a smooth mask induction and isoflurane is not.</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During inhalational induction the alveolar concentration of nitrous oxide rises towards the inspired concentration faster than sevoflurane's does, consistent with their blood/gas partition coefficients, and raising the inspired nitrous oxide concentration shifts the whole equilibration curve leftward - the concentration effect, with a brief second gas effect on the sevoflurane.</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ENIGMA, avoiding nitrous oxide during major surgery lowered the rate of major complications (odds ratio 0.71) and severe nausea and vomiting (odds ratio 0.40), though it did not shorten hospital stay.</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minimum alveolar concentration of sevoflurane measured in patients averagi</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1993</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with coronary artery disease, isoflurane and desflurane given in r</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Acta Anaesthesiologica Scandinavica 1996</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Sevoflurane has lower blood solubility than isoflurane and negligible airway i</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Drugs 1996</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During inhalational induction the alveolar concentration of nitrous oxide rise</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2003</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MAC is the currency of every volatile - it is the dose, it falls with age, and every volatile buys its depth partly by dropping the systemic vascular resistance and with it the blood pressure.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does one MAC actually mean, and in what fraction of patients?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patient is 80 rather than 30 - does the number on the dial change?</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is the blood pressure going as you deepen, and through which mechanism?</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nitrous oxide add here, and in which patient would you leave it off?</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You are maintaining a healthy 30-year-old for a knee arthroscopy on sevoflurane in oxygen and air. Your attending reaches over, taps the vaporiser dial, and asks what one MAC actually means, what it means for this particular patient, and what would change if you added 60% nitrous oxide or swapped the sevoflurane for isoflurane.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Nakajima et al., British Journal of Anaesthesia 1993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8471368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Grundmann et al., Acta Anaesthesiologica Scandinavica 1996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8933850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Patel et al., Drugs 1996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8706599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Goldman, Anesthesia and Analgesia 2003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12538185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Myles et al., Anesthesiology 2007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17667565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Myles et al., Lancet 2014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25142708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Leslie et al., Anesthesiology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26501387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MAC is the currency of every volatile - it is the dose, it falls with age, and every volatile buys its depth partly by dropping the systemic vascular resistance and with it the blood pressure.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minimum alveolar concentration of sevoflurane measured in patients averagi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Acta Anaesthesiologica Scandinavic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with coronary artery disease, isoflurane and desflurane given in 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Drugs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Sevoflurane has lower blood solubility than isoflurane and negligible airway 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During inhalational induction the alveolar concentration of nitrous oxide rise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ENIGMA, avoiding nitrous oxide during major surgery lowered the rate of maj</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Lancet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ENIGMA-II, 7,112 patients with known or suspected coronary disease had the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7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1993</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minimum alveolar concentration of sevoflurane measured in patients averagi</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minimum alveolar concentration of sevoflurane measured in patients averaging 71 years was 1.48%, lower than the values for adults and children</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ACTA ANAESTHESIOLOGICA SCANDINAVICA 1996</a:t>
            </a:r>
            <a:endParaRPr lang="en-US" sz="900" dirty="0"/>
          </a:p>
        </p:txBody>
      </p:sp>
      <p:sp>
        <p:nvSpPr>
          <p:cNvPr id="13" name="Text 11"/>
          <p:cNvSpPr/>
          <p:nvPr/>
        </p:nvSpPr>
        <p:spPr>
          <a:xfrm>
            <a:off x="3564560" y="2491740"/>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with coronary artery disease, isoflurane and desflurane given in r</a:t>
            </a:r>
            <a:endParaRPr lang="en-US" sz="1400" dirty="0"/>
          </a:p>
        </p:txBody>
      </p:sp>
      <p:sp>
        <p:nvSpPr>
          <p:cNvPr id="14" name="Text 12"/>
          <p:cNvSpPr/>
          <p:nvPr/>
        </p:nvSpPr>
        <p:spPr>
          <a:xfrm>
            <a:off x="3564560" y="3414268"/>
            <a:ext cx="2247824" cy="251104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patients with coronary artery disease, isoflurane and desflurane given in rising concentrations up to 1 MAC each lowered mean arterial pressure by…</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DRUGS 1996</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Sevoflurane has lower blood solubility than isoflurane and negligible airway i</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Sevoflurane has lower blood solubility than isoflurane and negligible airway irritant effects, which is exactly why it is the agent you can use for a…</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2003</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During inhalational induction the alveolar concentration of nitrous oxide rise</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During inhalational induction the alveolar concentration of nitrous oxide rises towards the inspired concentration faster than sevoflurane's does,…</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minimum alveolar concentration of sevoflurane measured in patients averagi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minimum alveolar concentration of sevoflurane measured in patients averaging 71 years was 1.48%, lower than the values for adults and children, and the concentration needed to stop 95% of patients moving was 1.98% - so MAC is a half-of-patients dose and it falls with age.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Nakajima et al., British Journal of Anaesthesia 1993 · PMID 8471368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with coronary artery disease, isoflurane and desflurane given in 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Acta Anaesthesiologica Scandinavic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with coronary artery disease, isoflurane and desflurane given in rising concentrations up to 1 MAC each lowered mean arterial pressure by about 16 to 18%, and that fall came primarily from a 21 to 26% drop in systemic vascular resistance rather than from any change in cardiac index.</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Grundmann et al., Acta Anaesthesiologica Scandinavica 1996 · PMID 8933850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Sevoflurane has lower blood solubility than isoflurane and negligible airway 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Drugs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Sevoflurane has lower blood solubility than isoflurane and negligible airway irritant effects, which is exactly why it is the agent you can use for a smooth mask induction and isoflurane is not.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Patel et al., Drugs 1996 · PMID 8706599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During inhalational induction the alveolar concentration of nitrous oxide rise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During inhalational induction the alveolar concentration of nitrous oxide rises towards the inspired concentration faster than sevoflurane's does, consistent with their blood/gas partition coefficients, and raising the inspired nitrous oxide concentration shifts the whole equilibration curve leftward - the concentration effect, with a brief second gas effect on the sevoflurane.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Goldman, Anesthesia and Analgesia 2003 · PMID 12538185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Inhaled Anesthetics: Sevoflurane, Isoflurane, Nitrous Oxide</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