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NAUSEA AND VOMITING</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Antiemetics and PONV Prophylaxis: Who Gets What</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4.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Postoperative Care · Nausea and Vomiting</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8,725 patients having noncardiac surgery, a single 8 mg dose of dexamethaso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New England Journal of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8,725 patients having noncardiac surgery, a single 8 mg dose of dexamethasone was noninferior to placebo for surgical-site infection at 30 days (8.1% versus 9.1%), including in patients with diabetes, so the infection worry that keeps residents from giving it is not supported.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Corcoran et al., New England Journal of Medicine 2021 · PMID 33951362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Adding a single antiemetic to an inhalational anaesthetic gave the same overal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European Journal of Anaesthesiolog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Adding a single antiemetic to an inhalational anaesthetic gave the same overall risk of postoperative nausea and vomiting as substituting propofol total intravenous anaesthesia with no antiemetic at all (relative risk 1.06), so changing the anaesthetic and adding a drug are alternatives rather than a hierarchy.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Schaefer et al., European Journal of Anaesthesiology 2016 · PMID 27454663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simplified risk score rests on four predictors - female sex, a history of motion sickness or previous postoperative nausea and vomiting, non-smoking status and the use of postoperative opioids - and with none, one, two, three or four of them present the incidence of nausea and vomiting was 10%, 21%, 39%, 61% and 79%.</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4,123-patient factorial trial ondansetron, dexamethasone and droperidol each cut the risk of postoperative nausea and vomiting by about 26%, propofol by 19% and omitting nitrous oxide by 12%, and because the interventions acted independently of one another their relative risks simply multiply.</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Because the interventions are similarly effective and independent, prophylaxis is rarely warranted in low-risk patients, moderate-risk patients may benefit from a single intervention, and multiple interventions should be reserved for high-risk patients - which is the multimodal approach the fourth consensus guidelines recommend for all at-risk surgical patients.</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Pooled across 60 trials, 4 to 5 mg of dexamethasone reduced 24-hour nausea and vomiting as effectively as 8 to 10 mg, with a number needed to treat of about 3.7 when used alone - so the bigger dose buys you nothing extra for this indication.</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8,725 patients having noncardiac surgery, a single 8 mg dose of dexamethasone was noninferior to placebo for surgical-site infection at 30 days (8.1% versus 9.1%), including in patients with diabetes, so the infection worry that keeps residents from giving it is not supported.</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simplified risk score rests on four predictors - female sex, a history of</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1999</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4,123-patient factorial trial ondansetron, dexamethasone and droperidol</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New England Journal of Medicine 2004</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Because the interventions are similarly effective and independent, prophylaxis</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New England Journal of Medicine 2004</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60 trials, 4 to 5 mg of dexamethasone reduced 24-hour nausea and</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2013</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Count the risk factors, then give one drug from a different class for each one - prophylaxis is stratified by risk, not handed out by reflex.</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Name her risk factors out loud. Which belong to the patient and which belong to your anaesthetic?</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gave her ondansetron and she is retching in recovery. Do you give her more ondansetron?</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Why does the dexamethasone go in at induction and the ondansetron towards the end?</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change about the anaesthetic itself, rather than adding another drug on top of it?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28-year-old non-smoking woman is having a laparoscopic cholecystectomy. She volunteers that she vomited for a full day after her wisdom teeth came out, and that she gets carsick. Your attending asks you how many risk factors she carries, roughly what her chance of postoperative nausea and vomiting is, and how many antiemetics she should leave the operating room having received.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Apfel et al., Anesthesiology 1999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10485781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Apfel et al., New England Journal of Medicine 2004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15190136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Gan et al., Anesthesia and Analgesia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32467512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 Oliveira et al., Anesthesia and Analgesia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23223115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Corcoran et al., New England Journal of Medicine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33951362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Schaefer et al., European Journal of Anaesthesiology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27454663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Count the risk factors, then give one drug from a different class for each one - prophylaxis is stratified by risk, not handed out by reflex.</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simplified risk score rests on four predictors - female sex, a history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New England Journal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4,123-patient factorial trial ondansetron, dexamethasone and droperidol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New England Journal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Because the interventions are similarly effective and independent, prophylaxis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Pooled across 60 trials, 4 to 5 mg of dexamethasone reduced 24-hour nausea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New England Journal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8,725 patients having noncardiac surgery, a single 8 mg dose of dexamethaso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Anaesthesiolog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Adding a single antiemetic to an inhalational anaesthetic gave the same overal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1999</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simplified risk score rests on four predictors - female sex, a history of</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simplified risk score rests on four predictors - female sex, a history of motion sickness or previous postoperative nausea and vomiting,…</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NEW ENGLAND JOURNAL OF MEDICINE 2004</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4,123-patient factorial trial ondansetron, dexamethasone and droperidol</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4,123-patient factorial trial ondansetron, dexamethasone and droperidol each cut the risk of postoperative nausea and vomiting by about 26%,…</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NEW ENGLAND JOURNAL OF MEDICINE 2004</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Because the interventions are similarly effective and independent, prophylaxis</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Because the interventions are similarly effective and independent, prophylaxis is rarely warranted in low-risk patients, moderate-risk patients may…</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2013</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60 trials, 4 to 5 mg of dexamethasone reduced 24-hour nausea and</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Pooled across 60 trials, 4 to 5 mg of dexamethasone reduced 24-hour nausea and vomiting as effectively as 8 to 10 mg, with a number needed to treat…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simplified risk score rests on four predictors - female sex, a history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simplified risk score rests on four predictors - female sex, a history of motion sickness or previous postoperative nausea and vomiting, non-smoking status and the use of postoperative opioids - and with none, one, two, three or four of them present the incidence of nausea and vomiting was 10%, 21%, 39%, 61% and 79%.</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Apfel et al., Anesthesiology 1999 · PMID 10485781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4,123-patient factorial trial ondansetron, dexamethasone and droperidol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New England Journal of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4,123-patient factorial trial ondansetron, dexamethasone and droperidol each cut the risk of postoperative nausea and vomiting by about 26%, propofol by 19% and omitting nitrous oxide by 12%, and because the interventions acted independently of one another their relative risks simply multiply.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Apfel et al., New England Journal of Medicine 2004 · PMID 15190136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Because the interventions are similarly effective and independent, prophylaxis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New England Journal of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Because the interventions are similarly effective and independent, prophylaxis is rarely warranted in low-risk patients, moderate-risk patients may benefit from a single intervention, and multiple interventions should be reserved for high-risk patients - which is the multimodal approach the fourth consensus guidelines recommend for all at-risk surgical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Apfel et al., New England Journal of Medicine 2004 · PMID 15190136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Pooled across 60 trials, 4 to 5 mg of dexamethasone reduced 24-hour nausea and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Pooled across 60 trials, 4 to 5 mg of dexamethasone reduced 24-hour nausea and vomiting as effectively as 8 to 10 mg, with a number needed to treat of about 3.7 when used alone - so the bigger dose buys you nothing extra for this indication.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 Oliveira et al., Anesthesia and Analgesia 2013 · PMID 23223115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Antiemetics and PONV Prophylaxis: Who Gets What</dc:title>
  <dc:subject>Intraoperative teaching</dc:subject>
  <dc:creator>Intraop Teaching Companion</dc:creator>
  <cp:lastModifiedBy>Intraop Teaching Companion</cp:lastModifiedBy>
  <cp:revision>1</cp:revision>
  <dcterms:created xsi:type="dcterms:W3CDTF">2026-07-29T06:02:44Z</dcterms:created>
  <dcterms:modified xsi:type="dcterms:W3CDTF">2026-07-29T06:02:44Z</dcterms:modified>
</cp:coreProperties>
</file>