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90.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91.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charts/_rels/chart90.xml.rels><?xml version="1.0" encoding="UTF-8" standalone="yes"?><Relationships xmlns="http://schemas.openxmlformats.org/package/2006/relationships"><Relationship Id="rId1" Type="http://schemas.openxmlformats.org/officeDocument/2006/relationships/package" Target="../embeddings/Microsoft_Excel_Worksheet90.xlsx"/></Relationships>
</file>

<file path=ppt/charts/_rels/chart91.xml.rels><?xml version="1.0" encoding="UTF-8" standalone="yes"?><Relationships xmlns="http://schemas.openxmlformats.org/package/2006/relationships"><Relationship Id="rId1" Type="http://schemas.openxmlformats.org/officeDocument/2006/relationships/package" Target="../embeddings/Microsoft_Excel_Worksheet91.xlsx"/></Relationships>
</file>

<file path=ppt/charts/chart9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Goal-directed</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Death or major complication</c:v>
                  </c:pt>
                </c:lvl>
              </c:multiLvlStrCache>
            </c:multiLvlStrRef>
          </c:cat>
          <c:val>
            <c:numRef>
              <c:f>Sheet1!$B$2:$B$2</c:f>
              <c:numCache>
                <c:formatCode>General</c:formatCode>
                <c:ptCount val="1"/>
                <c:pt idx="0">
                  <c:v>19.1</c:v>
                </c:pt>
              </c:numCache>
            </c:numRef>
          </c:val>
        </c:ser>
        <c:ser>
          <c:idx val="1"/>
          <c:order val="1"/>
          <c:tx>
            <c:strRef>
              <c:f>Sheet1!$C$1</c:f>
              <c:strCache>
                <c:ptCount val="1"/>
                <c:pt idx="0">
                  <c:v>Control</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Death or major complication</c:v>
                  </c:pt>
                </c:lvl>
              </c:multiLvlStrCache>
            </c:multiLvlStrRef>
          </c:cat>
          <c:val>
            <c:numRef>
              <c:f>Sheet1!$C$2:$C$2</c:f>
              <c:numCache>
                <c:formatCode>General</c:formatCode>
                <c:ptCount val="1"/>
                <c:pt idx="0">
                  <c:v>35</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Probability of fluid responsiveness (%)</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Overall</c:v>
                  </c:pt>
                  <c:pt idx="1">
                    <c:v>Stroke volume &gt;100 mL and fall &lt;8%</c:v>
                  </c:pt>
                  <c:pt idx="2">
                    <c:v>Stroke volume ≤50 mL</c:v>
                  </c:pt>
                  <c:pt idx="3">
                    <c:v>Fall &gt;8% since last optimisation</c:v>
                  </c:pt>
                </c:lvl>
              </c:multiLvlStrCache>
            </c:multiLvlStrRef>
          </c:cat>
          <c:val>
            <c:numRef>
              <c:f>Sheet1!$B$2:$B$5</c:f>
              <c:numCache>
                <c:formatCode>General</c:formatCode>
                <c:ptCount val="4"/>
                <c:pt idx="0">
                  <c:v>44</c:v>
                </c:pt>
                <c:pt idx="1">
                  <c:v>0</c:v>
                </c:pt>
                <c:pt idx="2">
                  <c:v>55</c:v>
                </c:pt>
                <c:pt idx="3">
                  <c:v>58</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likelihood</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Aim for euvolemia using an individualized goal-directed therapy plan based on patient and surgical risk, matching the monitoring to the hemodynamic goals. The stated aims are to reduce complications and length of stay.. Euvolemia is the target, and the monitoring you pick should match the haemodynamic goals for that patient and that operation. [Current Concepts of Fluid Management in Enhanced Recovery Pathways, British journal of anaesthesia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Only 44% of boluses raised stroke volume by 10%. The chance fell to near zero when stroke volume already exceeded 100 mL and had dropped less than 8% since the last optimisation.. More than half the boluses in that analysis did nothing to stroke volume - a high stroke volume that has barely fallen is a signal to stop giving fluid. [Predicting Fluid Responsiveness Using Esophagus Doppler Monitoring and Pulse Oximetry Derived Pleth Variability Index; Retrospective Analysis of a Hemodynamic Study, Acta anaesthesiologica Scandinavica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target was stroke volume variation below 8%. Death or major complications fell from 35% to 19%.. That 35% to 19% difference belongs to transthoracic oesophagectomy with a stroke volume variation target below 8% - that is the setting in which it was shown. [Impact of Intraoperative Goal-Directed Fluid Therapy on Major Morbidity and Mortality After Transthoracic Oesophagectomy: A Multicentre, Randomised Controlled Trial, British journal of anaesthesia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No. The overall pooled result was reduced mortality (odds ratio 0.66) and less pneumonia, kidney injury and wound infection, but subgroup analysis found no mortality benefit for fluid-only protocols, so the mortality signal did not hold for fluid alone.. The headline mortality odds ratio came from goal-directed therapy as a whole; the fluid-only subgroup showed no mortality benefit. [Does Goal-Directed Haemodynamic and Fluid Therapy Improve Peri-Operative Outcomes?: A Systematic Review and Meta-Analysis, European journal of anaesthesiology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90.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91.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IV FLUID THERAPY DURING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Intraoperative Fluid Strategy</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I.B.5</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IV Fluid Therapy during Anesthesia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I.B.5.b</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Crystalloid vs. Colloid</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I.B.5.e</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Fluid Management and Patient Outcomes</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Goal-directed therapy nearly halved major morbidity in oesophagectomy</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232 patients randomised, stroke volume variation target &lt;8%.</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15.9 percentage-point absolute reduction in a high-risk operation.</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Impact of Intraoperative Goal-Directed Fluid Therapy on Major Morbidity and Mortality After Transthoracic Oesophagectomy: A Multicentre, Randomised Controlled Trial, British journal of anaesthesia 2020 · PMID 33092805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ACTA ANAESTHESIOLOGICA SCANDINAVICA 2023</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Only 44% of boluses given during goal-directed fluid therapy actually raised stroke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Only 44% of boluses given during goal-directed fluid therapy actually raised stroke volume by 10%</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2018</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Intraoperatively, maintain euvolemia using an individualized goal-directed therapy</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Intraoperatively, maintain euvolemia using an individualized goal-directed therapy plan based on patient and surgical risk, matching monitoring needs…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Only 44% of boluses given during goal-directed fluid therapy actually raised stroke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Acta anaesthesiologica Scandinavic</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Only 44% of boluses given during goal-directed fluid therapy actually raised stroke volume by 10%, and the chance fell to near zero when stroke volume already exceeded 100 mL and had dropped less than 8% since the last optimisation.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Predicting Fluid Responsiveness Using Esophagus Doppler Monitoring and Pulse Oximetry Derived Pleth Variability Index; Retrospective Analysis of a Hemodynamic Study, Acta anaesthesiologica Scandinavica 2023 · PMID 37140405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Most boluses during goal-directed therapy do nothing</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Chance the next bolus raises stroke volume by ≥10%, by pre-bolus state.</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Fluid responsiveness varied sharply with the pre-bolus state in this retrospective analysis; it describes an association, not a validated rule for withholding a bolus.</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Predicting Fluid Responsiveness Using Esophagus Doppler Monitoring and Pulse Oximetry Derived Pleth Variability Index; Retrospective Analysis of a Hemodynamic Study, Acta anaesthesiologica Scandinavica 2023 · PMID 37140405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Intraoperatively, maintain euvolemia using an individualized goal-directed therapy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Intraoperatively, maintain euvolemia using an individualized goal-directed therapy plan based on patient and surgical risk, matching monitoring needs with hemodynamic goals to reduce complications and length of stay.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Current Concepts of Fluid Management in Enhanced Recovery Pathways, British journal of anaesthesia 2018 · PMID 29406186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Goal-directed haemodynamic therapy is not recommended routinely for major elective abdominal surgery; consider it patient by patient in moderate- to high-risk major noncardiac surgery, and do not use fixed low-dose inotrope infusions as part of the protocol.</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95 trials, goal-directed therapy reduced mortality (odds ratio 0.66) and pneumonia, kidney injury and wound infection — but subgroup analysis found no mortality benefit for fluid-only protocols.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Goal-directed therapy reduced overall postoperative complications regardless of the total volume infused, but did not reduce perioperative mortality or any single organ-specific complication.</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transthoracic oesophagectomy, goal-directed therapy targeting stroke volume variation below 8% reduced death or major complications from 35% to 19%.</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Only 44% of boluses given during goal-directed fluid therapy actually raised stroke volume by 10%, and the chance fell to near zero when stroke volume already exceeded 100 mL and had dropped less than 8% since the last optimisation.</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Goal-directed haemodynamic therapy is not recommended routinely for major elective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Only 44% of boluses given during goal-directed fluid therapy actually raised stroke</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Acta anaesthesiologica Scandinavica 2023</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95 trials, goal-directed therapy reduced mortality (odds ratio 0.66) and</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European journal of anaesthesiology 2018</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transthoracic oesophagectomy, goal-directed therapy targeting stroke volume</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2020</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Goal-directed haemodynamic therapy is not recommended routinely for major elective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70-year-old is three hours into an open pancreaticoduodenectomy. Estimated blood loss is 600 mL, urine output has been 15 mL/hr for two hours, and the resident wants to give a litre of crystalloid.</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Within an enhanced recovery pathway, state the intraoperative volume status you should aim for, how the fluid plan should be chosen, and the two outcomes this approach is intended to improve.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Aim for euvolemia using an individualized goal-directed therapy plan based on patient and surgical risk, matching the monitoring to the hemodynamic goals. The stated aims are to reduce complications and length of stay.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Euvolemia is the target, and the monitoring you pick should match the haemodynamic goals for that patient and that operation.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Current Concepts of Fluid Management in Enhanced Recovery Pathways, British journal of anaesthesia 2018 · PMID 29406186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During goal-directed fluid therapy guided by stroke volume, what proportion of fluid boluses in a retrospective haemodynamic analysis actually raised stroke volume by 10%, and what two measured conditions identified boluses with essentially no chance of working?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Only 44% of boluses raised stroke volume by 10%. The chance fell to near zero when stroke volume already exceeded 100 mL and had dropped less than 8% since the last optimisation.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More than half the boluses in that analysis did nothing to stroke volume - a high stroke volume that has barely fallen is a signal to stop giving fluid.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Predicting Fluid Responsiveness Using Esophagus Doppler Monitoring and Pulse Oximetry Derived Pleth Variability Index; Retrospective Analysis of a Hemodynamic Study, Acta anaesthesiologica Scandinavica 2023 · PMID 37140405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multicentre randomised controlled trial of transthoracic oesophagectomy, goal-directed therapy was titrated to one specific haemodynamic variable. State the target used and the effect on the trial's composite outcome, giving both event rates.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target was stroke volume variation below 8%. Death or major complications fell from 35% to 19%.</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That 35% to 19% difference belongs to transthoracic oesophagectomy with a stroke volume variation target below 8% - that is the setting in which it was shown.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Impact of Intraoperative Goal-Directed Fluid Therapy on Major Morbidity and Mortality After Transthoracic Oesophagectomy: A Multicentre, Randomised Controlled Trial, British journal of anaesthesia 2020 · PMID 33092805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95 trials of goal-directed therapy reports a mortality odds ratio of 0.66 along with reductions in pneumonia, kidney injury and wound infection. A resident asks whether this means running fluid by a stroke-volume protocol saves lives. Answer using what the subgroup analysis of that same meta-analysis showed.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No. The overall pooled result was reduced mortality (odds ratio 0.66) and less pneumonia, kidney injury and wound infection, but subgroup analysis found no mortality benefit for fluid-only protocols, so the mortality signal did not hold for fluid alone.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headline mortality odds ratio came from goal-directed therapy as a whole; the fluid-only subgroup showed no mortality benefit.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Does Goal-Directed Haemodynamic and Fluid Therapy Improve Peri-Operative Outcomes?: A Systematic Review and Meta-Analysis, European journal of anaesthesiology 2018 · PMID 29369117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Quality Initiative Consensus Statement on Goal-Directed Haemodynamic Therapy, British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40640043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Predicting Fluid Responsiveness Using Esophagus Doppler Monitoring and Pulse Oximetry Derived Pleth Variability Index; Retrospective Analysis of a Hemodynamic Study, Acta anaesthesiologica Scandinavica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37140405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Does Goal-Directed Haemodynamic and Fluid Therapy Improve Peri-Operative Outcomes?: A Systematic Review and Meta-Analysis, European journal of anaesthesiology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29369117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Impact of Intraoperative Goal-Directed Fluid Therapy on Major Morbidity and Mortality After Transthoracic Oesophagectomy: A Multicentre, Randomised Controlled Trial, British journal of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33092805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Current Concepts of Fluid Management in Enhanced Recovery Pathways, British journal of anaesthesia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29406186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Association Between Perioperative Fluid Administration and Postoperative Outcomes: A 20-Year Systematic Review and a Meta-Analysis of Randomized Goal-Directed Trials in Major Visceral/Noncardiac Surgery, Critical care (London, England)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33522953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Goal-directed haemodynamic therapy is not recommended routinely for major elective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Goal-directed haemodynamic therapy is not recommended routinely for major elective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Acta anaesthesiologica Scandinavic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Only 44% of boluses given during goal-directed fluid therapy actually raised stroke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European journal of anaesthesiolog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95 trials, goal-directed therapy reduced mortality (odds ratio 0.66) 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transthoracic oesophagectomy, goal-directed therapy targeting stroke volume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Intraoperatively, maintain euvolemia using an individualized goal-directed therapy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Goal-directed therapy reduced overall postoperative complications regardless of the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EDF4EF"/>
          </a:solidFill>
          <a:ln w="12700">
            <a:solidFill>
              <a:srgbClr val="EDF4EF"/>
            </a:solidFill>
            <a:prstDash val="solid"/>
          </a:ln>
        </p:spPr>
      </p:sp>
      <p:sp>
        <p:nvSpPr>
          <p:cNvPr id="6" name="Shape 4"/>
          <p:cNvSpPr/>
          <p:nvPr/>
        </p:nvSpPr>
        <p:spPr>
          <a:xfrm>
            <a:off x="566928" y="1938528"/>
            <a:ext cx="3551834" cy="54864"/>
          </a:xfrm>
          <a:prstGeom prst="rect">
            <a:avLst/>
          </a:prstGeom>
          <a:solidFill>
            <a:srgbClr val="3E7C59"/>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BRITISH JOURNAL OF ANAESTHESIA 2025</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Goal-directed haemodynamic therapy is not recommended routinely for major elective</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Goal-directed haemodynamic therapy is not recommended routinely for major elective abdominal surgery; consider it patient by patient in moderate- to…</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EUROPEAN JOURNAL OF ANAESTHESIOLOGY 2018</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95 trials, goal-directed therapy reduced mortality (odds ratio 0.66) and</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95 trials, goal-directed therapy reduced mortality (odds ratio 0.66) and pneumonia, kidney injury and wound infection — but subgroup analysis…</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ENGLAND) 2021</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Goal-directed therapy reduced overall postoperative complications regardless of the</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Goal-directed therapy reduced overall postoperative complications regardless of the total volume infused</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Goal-directed haemodynamic therapy is not recommended routinely for major elective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Goal-directed haemodynamic therapy is not recommended routinely for major elective abdominal surgery; consider it patient by patient in moderate- to high-risk major noncardiac surgery, and do not use fixed low-dose inotrope infusions as part of the protocol.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Quality Initiative Consensus Statement on Goal-Directed Haemodynamic Therapy, British journal of anaesthesia 2025 · PMID 40640043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95 trials, goal-directed therapy reduced mortality (odds ratio 0.66) and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European journal of anaesthesiolog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95 trials, goal-directed therapy reduced mortality (odds ratio 0.66) and pneumonia, kidney injury and wound infection — but subgroup analysis found no mortality benefit for fluid-only protocols.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Does Goal-Directed Haemodynamic and Fluid Therapy Improve Peri-Operative Outcomes?: A Systematic Review and Meta-Analysis, European journal of anaesthesiology 2018 · PMID 29369117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Goal-directed therapy reduced overall postoperative complications regardless of the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Goal-directed therapy reduced overall postoperative complications regardless of the total volume infused, but did not reduce perioperative mortality or any single organ-specific complication.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Association Between Perioperative Fluid Administration and Postoperative Outcomes: A 20-Year Systematic Review and a Meta-Analysis of Randomized Goal-Directed Trials in Major Visceral/Noncardiac Surgery, Critical care (London, England) 2021 · PMID 33522953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transthoracic oesophagectomy, goal-directed therapy targeting stroke volume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transthoracic oesophagectomy, goal-directed therapy targeting stroke volume variation below 8% reduced death or major complications from 35% to 19%.</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Impact of Intraoperative Goal-Directed Fluid Therapy on Major Morbidity and Mortality After Transthoracic Oesophagectomy: A Multicentre, Randomised Controlled Trial, British journal of anaesthesia 2020 · PMID 33092805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Intraoperative Fluid Strategy</dc:title>
  <dc:subject>Intraoperative teaching</dc:subject>
  <dc:creator>Intraop Teaching Companion</dc:creator>
  <cp:lastModifiedBy>Intraop Teaching Companion</cp:lastModifiedBy>
  <cp:revision>1</cp:revision>
  <dcterms:created xsi:type="dcterms:W3CDTF">2026-07-29T06:01:48Z</dcterms:created>
  <dcterms:modified xsi:type="dcterms:W3CDTF">2026-07-29T06:01:48Z</dcterms:modified>
</cp:coreProperties>
</file>