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COMMON COMPLICATIONS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When Ventilation Goes Wrong: Recognition and First Steps</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CA-1 Bootcamp day 11. Authored from cited abstracts; every claim carries a PMID.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Clinical Sciences: Anesthesia Procedures · Common Complications</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Bronchospasm under anaesthesia usually shows itself as falling compliance and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Quality and Safety in Health Care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Bronchospasm under anaesthesia usually shows itself as falling compliance and a falling saturation alongside the wheeze, and in the Australian incident reports the leading causes were airway irritation, a problem with the tracheal tube itself and aspiration of gastric contents - which is why you check the tube before you reach for the salbutamol.</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Westhorpe et al., Quality and Safety in Health Care 2005 · PMID 15933304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Laryngospasm is treated first with your hands on the airway and only then with</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Current Opinion in Anaesthesiology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Laryngospasm is treated first with your hands on the airway and only then with drugs, and if there is no intravenous line, suxamethonium can be given by the intramuscular, intraosseous or intralingual route - the delay you are racing is not hypoxaemia alone but the negative-pressure pulmonary oedema that intense inspiratory effort against a closed glottis produces.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Al-alami et al., Current Opinion in Anaesthesiology 2009 · PMID 19434787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volume-controlled ventilation a widening gap between peak and plateau pressure points at resistance somewhere between the ventilator and the alveolus, and the same obstruction under pressure control hides from you, because bench and modelling work showed delivered tidal volume did not fall until the tube was nearly completely occluded.</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 capnograph that goes flat is a disconnection or a displaced tube until you have proved otherwise, and you should treat it that way: breathing-circuit disconnection was among the most frequently reported preventable critical incidents when anaesthetists were interviewed about their own near-misses, and international consensus guidance makes removal of the tube the default action when sustained exhaled carbon dioxide cannot be restored.</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Trust the depth mark before you trust your stethoscope when you are new, because first-year residents in a randomised blinded trial missed endobronchial intubation on auscultation in 55 per cent of cases while insertion depth detected it with 88 per cent sensitivity, and that trial's own recommendation was to site tubes at 20 to 21 cm at the teeth in women and 22 to 23 cm in men.</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Patient-ventilator dyssynchrony is not one thing but three - a problem with triggering the breath, with the flow delivered during it, or with cycling out of it - and each is identified by looking at the pressure, flow and volume waveforms rather than at the patient's chest.</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Bronchospasm under anaesthesia usually shows itself as falling compliance and a falling saturation alongside the wheeze, and in the Australian incident reports the leading causes were airway irritation, a problem with the tracheal tube itself and aspiration of gastric contents - which is why you check the tube before you reach for the salbutamol.</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3876294"/>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volume-controlled ventilation a widening gap between peak and plateau press</a:t>
            </a:r>
            <a:endParaRPr lang="en-US" sz="1400" dirty="0"/>
          </a:p>
        </p:txBody>
      </p:sp>
      <p:sp>
        <p:nvSpPr>
          <p:cNvPr id="7" name="Text 5"/>
          <p:cNvSpPr/>
          <p:nvPr/>
        </p:nvSpPr>
        <p:spPr>
          <a:xfrm>
            <a:off x="749808"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2002</a:t>
            </a:r>
            <a:endParaRPr lang="en-US" sz="1150" dirty="0"/>
          </a:p>
        </p:txBody>
      </p:sp>
      <p:sp>
        <p:nvSpPr>
          <p:cNvPr id="8" name="Shape 6"/>
          <p:cNvSpPr/>
          <p:nvPr/>
        </p:nvSpPr>
        <p:spPr>
          <a:xfrm>
            <a:off x="3381680" y="1463040"/>
            <a:ext cx="2613584" cy="3876294"/>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capnograph that goes flat is a disconnection or a displaced tube until you h</a:t>
            </a:r>
            <a:endParaRPr lang="en-US" sz="1400" dirty="0"/>
          </a:p>
        </p:txBody>
      </p:sp>
      <p:sp>
        <p:nvSpPr>
          <p:cNvPr id="11" name="Text 9"/>
          <p:cNvSpPr/>
          <p:nvPr/>
        </p:nvSpPr>
        <p:spPr>
          <a:xfrm>
            <a:off x="3564560"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1984</a:t>
            </a:r>
            <a:endParaRPr lang="en-US" sz="1150" dirty="0"/>
          </a:p>
        </p:txBody>
      </p:sp>
      <p:sp>
        <p:nvSpPr>
          <p:cNvPr id="12" name="Shape 10"/>
          <p:cNvSpPr/>
          <p:nvPr/>
        </p:nvSpPr>
        <p:spPr>
          <a:xfrm>
            <a:off x="6196432" y="1463040"/>
            <a:ext cx="2613584" cy="3876294"/>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Trust the depth mark before you trust your stethoscope when you are new</a:t>
            </a:r>
            <a:endParaRPr lang="en-US" sz="1400" dirty="0"/>
          </a:p>
        </p:txBody>
      </p:sp>
      <p:sp>
        <p:nvSpPr>
          <p:cNvPr id="15" name="Text 13"/>
          <p:cNvSpPr/>
          <p:nvPr/>
        </p:nvSpPr>
        <p:spPr>
          <a:xfrm>
            <a:off x="6379312" y="2388108"/>
            <a:ext cx="2247824" cy="273177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BMJ 2010</a:t>
            </a:r>
            <a:endParaRPr lang="en-US" sz="1150" dirty="0"/>
          </a:p>
        </p:txBody>
      </p:sp>
      <p:sp>
        <p:nvSpPr>
          <p:cNvPr id="16" name="Shape 14"/>
          <p:cNvSpPr/>
          <p:nvPr/>
        </p:nvSpPr>
        <p:spPr>
          <a:xfrm>
            <a:off x="9011183" y="1463040"/>
            <a:ext cx="2613584" cy="3876294"/>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Patient-ventilator dyssynchrony is not one thing but three - a problem with tr</a:t>
            </a:r>
            <a:endParaRPr lang="en-US" sz="1400" dirty="0"/>
          </a:p>
        </p:txBody>
      </p:sp>
      <p:sp>
        <p:nvSpPr>
          <p:cNvPr id="19" name="Text 17"/>
          <p:cNvSpPr/>
          <p:nvPr/>
        </p:nvSpPr>
        <p:spPr>
          <a:xfrm>
            <a:off x="9194063"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Clinics in Chest Medicine 2022</a:t>
            </a:r>
            <a:endParaRPr lang="en-US" sz="1150" dirty="0"/>
          </a:p>
        </p:txBody>
      </p:sp>
      <p:sp>
        <p:nvSpPr>
          <p:cNvPr id="20" name="Shape 18"/>
          <p:cNvSpPr/>
          <p:nvPr/>
        </p:nvSpPr>
        <p:spPr>
          <a:xfrm>
            <a:off x="566928" y="5339334"/>
            <a:ext cx="11057839" cy="805434"/>
          </a:xfrm>
          <a:prstGeom prst="roundRect">
            <a:avLst>
              <a:gd name="adj" fmla="val 5676"/>
            </a:avLst>
          </a:prstGeom>
          <a:solidFill>
            <a:srgbClr val="12233F"/>
          </a:solidFill>
          <a:ln w="12700">
            <a:solidFill>
              <a:srgbClr val="333333"/>
            </a:solidFill>
            <a:prstDash val="solid"/>
          </a:ln>
        </p:spPr>
      </p:sp>
      <p:sp>
        <p:nvSpPr>
          <p:cNvPr id="21" name="Text 19"/>
          <p:cNvSpPr/>
          <p:nvPr/>
        </p:nvSpPr>
        <p:spPr>
          <a:xfrm>
            <a:off x="841248" y="5430774"/>
            <a:ext cx="10509199" cy="622554"/>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Ventilation goes wrong in a small number of ways, and every one of them declares itself on the capnograph, the pressure trace or the returned tidal volume before it declares itself on the saturation probe, so the fastest diagnostic manoeuvre available to you is to take the patient off the ventilator and squeeze the bag yourself.</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capnograph trace has gone flat and the airway pressure has dropped to nothing - what is your first action, and what is your second?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Peak pressure has risen and plateau pressure has not. What does that tell you, and where is the problem?</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would you distinguish endobronchial intubation from a right-sided mucus plug at the head of this bed, without a chest X-ray?</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patient is biting the tube and the pressure trace is chaotic - is this dyssynchrony, laryngospasm or light anaesthesia, and how does your answer change what you give?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You are twenty minutes into a laparoscopic cholecystectomy in a 46-year-old smoker. The peak inspiratory pressure alarm sounds; the number has gone from 22 to 38 cmH2O, the delivered tidal volume has fallen from 500 to 340 mL, the capnograph still has a trace but its upstroke has become a slurred slope, and the saturation is 94 per cent and drifting. The surgeon says nothing has changed at his end. Walk me through what you look at, in what order, and what you do with your hands while you are looking.</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Tung et al., Anesthesia and Analgesia 2002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12088967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Cooper et al., Anesthesiology 1984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6691595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Chrimes et al., Anaesthesia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35977431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Sitzwohl et al., BMJ 2010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21062875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Doerschug and Peters, Clinics in Chest Medicine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36116818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Westhorpe et al., Quality and Safety in Health Care 2005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15933304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Al-alami et al., Current Opinion in Anaesthesiology 2009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19434787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Bhattacharya et al., Chest 2016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27063348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100" b="1" dirty="0">
                <a:solidFill>
                  <a:srgbClr val="FFFFFF"/>
                </a:solidFill>
                <a:latin typeface="Cambria" pitchFamily="34" charset="0"/>
                <a:ea typeface="Cambria" pitchFamily="34" charset="-122"/>
                <a:cs typeface="Cambria" pitchFamily="34" charset="-120"/>
              </a:rPr>
              <a:t>Ventilation goes wrong in a small number of ways, and every one of them declares itself on the capnograph, the pressure trace or the returned tidal volume before it declares itself on the saturation probe, so the fastest diagnostic manoeuvre available to you is to take the patient off the ventilator and squeeze the bag yourself.</a:t>
            </a:r>
            <a:endParaRPr lang="en-US" sz="21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volume-controlled ventilation a widening gap between peak and plateau press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1984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 capnograph that goes flat is a disconnection or a displaced tube until you 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BMJ</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Trust the depth mark before you trust your stethoscope when you are new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Clinics in Chest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Patient-ventilator dyssynchrony is not one thing but three - a problem with tr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Quality and Safety in Health Care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Bronchospasm under anaesthesia usually shows itself as falling compliance 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Current Opinion in Anaesthesiology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Laryngospasm is treated first with your hands on the airway and only then with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8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2002</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volume-controlled ventilation a widening gap between peak and plateau press</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volume-controlled ventilation a widening gap between peak and plateau pressure points at resistance somewhere between the ventilator and the…</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1984</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capnograph that goes flat is a disconnection or a displaced tube until you h</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 capnograph that goes flat is a disconnection or a displaced tube until you have proved otherwise</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BMJ 2010</a:t>
            </a:r>
            <a:endParaRPr lang="en-US" sz="900" dirty="0"/>
          </a:p>
        </p:txBody>
      </p:sp>
      <p:sp>
        <p:nvSpPr>
          <p:cNvPr id="18" name="Text 16"/>
          <p:cNvSpPr/>
          <p:nvPr/>
        </p:nvSpPr>
        <p:spPr>
          <a:xfrm>
            <a:off x="6379312"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Trust the depth mark before you trust your stethoscope when you are new</a:t>
            </a:r>
            <a:endParaRPr lang="en-US" sz="1400" dirty="0"/>
          </a:p>
        </p:txBody>
      </p:sp>
      <p:sp>
        <p:nvSpPr>
          <p:cNvPr id="19" name="Text 17"/>
          <p:cNvSpPr/>
          <p:nvPr/>
        </p:nvSpPr>
        <p:spPr>
          <a:xfrm>
            <a:off x="6379312"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Trust the depth mark before you trust your stethoscope when you are new, because first-year residents in a randomised blinded trial missed…</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CLINICS IN CHEST MEDICINE 2022</a:t>
            </a:r>
            <a:endParaRPr lang="en-US" sz="900" dirty="0"/>
          </a:p>
        </p:txBody>
      </p:sp>
      <p:sp>
        <p:nvSpPr>
          <p:cNvPr id="23" name="Text 21"/>
          <p:cNvSpPr/>
          <p:nvPr/>
        </p:nvSpPr>
        <p:spPr>
          <a:xfrm>
            <a:off x="9194063"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Patient-ventilator dyssynchrony is not one thing but three - a problem with tr</a:t>
            </a:r>
            <a:endParaRPr lang="en-US" sz="1400" dirty="0"/>
          </a:p>
        </p:txBody>
      </p:sp>
      <p:sp>
        <p:nvSpPr>
          <p:cNvPr id="24" name="Text 22"/>
          <p:cNvSpPr/>
          <p:nvPr/>
        </p:nvSpPr>
        <p:spPr>
          <a:xfrm>
            <a:off x="9194063"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Patient-ventilator dyssynchrony is not one thing but three - a problem with triggering the breath, with the flow delivered during it, or with cycling…</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volume-controlled ventilation a widening gap between peak and plateau press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volume-controlled ventilation a widening gap between peak and plateau pressure points at resistance somewhere between the ventilator and the alveolus, and the same obstruction under pressure control hides from you, because bench and modelling work showed delivered tidal volume did not fall until the tube was nearly completely occluded.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Tung et al., Anesthesia and Analgesia 2002 · PMID 12088967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 capnograph that goes flat is a disconnection or a displaced tube until you h</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 capnograph that goes flat is a disconnection or a displaced tube until you have proved otherwise, and you should treat it that way: breathing-circuit disconnection was among the most frequently reported preventable critical incidents when anaesthetists were interviewed about their own near-misses, and international consensus guidance makes removal of the tube the default action when sustained exhaled carbon dioxide cannot be restored.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Cooper et al., Anesthesiology 1984 · PMID 6691595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Trust the depth mark before you trust your stethoscope when you are new</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BMJ</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Trust the depth mark before you trust your stethoscope when you are new, because first-year residents in a randomised blinded trial missed endobronchial intubation on auscultation in 55 per cent of cases while insertion depth detected it with 88 per cent sensitivity, and that trial's own recommendation was to site tubes at 20 to 21 cm at the teeth in women and 22 to 23 cm in men.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Sitzwohl et al., BMJ 2010 · PMID 21062875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Patient-ventilator dyssynchrony is not one thing but three - a problem with tr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Clinics in Chest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Patient-ventilator dyssynchrony is not one thing but three - a problem with triggering the breath, with the flow delivered during it, or with cycling out of it - and each is identified by looking at the pressure, flow and volume waveforms rather than at the patient's chest.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Doerschug and Peters, Clinics in Chest Medicine 2022 · PMID 36116818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When Ventilation Goes Wrong: Recognition and First Steps</dc:title>
  <dc:subject>Intraoperative teaching</dc:subject>
  <dc:creator>Intraop Teaching Companion</dc:creator>
  <cp:lastModifiedBy>Intraop Teaching Companion</cp:lastModifiedBy>
  <cp:revision>1</cp:revision>
  <dcterms:created xsi:type="dcterms:W3CDTF">2026-07-29T05:18:23Z</dcterms:created>
  <dcterms:modified xsi:type="dcterms:W3CDTF">2026-07-29T05:18:23Z</dcterms:modified>
</cp:coreProperties>
</file>