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Onset was faster with the subparaneural injection (about 11 versus 18 minutes) and sensory block lasted longer. Sensory duration was about 397 minutes subparaneural against 265 minutes extraneural, and the success rate rose too. The trial randomised needle-tip position and measured the difference; it did not test why, so the usual account — that the paraneural sheath holds local anaesthetic against the nerve instead of letting it disperse — is an explanation offered for the finding rather than a mechanism this study demonstrated. Note that unintentional intraepineural injection occurred in 8% of patients overall: whatever is gained by working at that depth comes with a narrower margin. [Choquet O et al., Subparaneural versus circumferential extraneural injection at the bifurcation level in ultrasound-guided popliteal sciatic nerve blocks: a prospective, randomized, double-blind study, Reg Anesth Pain Med 2014]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Both techniques succeeded in 92% of patients, and total anaesthesia-related time — performance plus onset — was 17.1 to 19.7 minutes in both. The triple-injection technique had a shorter onset (12.5 versus 15.8 minutes) but needed three needle passes instead of one and a longer needling time. I would teach the single injection: for the same success rate and the same total time to a usable block, it involves a third of the needle passes and a shorter needling time. Be careful how you argue that, though. This trial found procedural discomfort and the incidence of paraesthesia similar between the groups, so fewer passes is an argument from the count of passes and from needling time, not from any harm this study demonstrated. And the reason usually given for expecting one injection to suffice — that once local anaesthetic is under the paraneurium the sheath itself distributes it circumferentially — is the authors' stated hypothesis going in, not something the trial measured.. The endpoint that matters is total anaesthesia-related time, not onset time. A technique that starts working three minutes sooner but takes longer to perform has not saved anyone anything. [Tiyaprasertkul W et al., A Randomized Comparison Between Single- and Triple-Injection Subparaneural Popliteal Sciatic Nerve Block, Reg Anesth Pain Med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Because the trial was too small to exclude a difference that would matter. The authors say so themselves: on the 95% confidence intervals they could not rule out an intergroup difference of up to 19% in success rate and up to 7.83 minutes in total anaesthesia-related time. A 19% difference in success is clinically large, so "no significant difference" here means the trial did not detect one, not that one does not exist. Sonographic neural swelling was also seen in five subjects across the two groups, and two patients had residual numbness at one week which had resolved by one month.. Absence of a significant difference in a 68-patient trial is a statement about the trial's power. Read the width of the confidence interval before you call two techniques equivalent — the authors of this one did exactly that in print. [Tran QH et al., A randomized comparison between bifurcation and prebifurcation subparaneural popliteal sciatic nerve blocks, Anesth Analg 2013]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Popliteal Sciatic Nerve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Peripheral Nerve Blocks: Indications, Contraindications, Techniques and Comparisons of Techniques, Complications · Extremities Including Brachial Ple…</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adding 200 mg magnesium sulfate to ropivacaine for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Minerva anestesiologica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adding 200 mg magnesium sulfate to ropivacaine for popliteal sciatic nerve block in bunion correction surgery shortened sensory block onset to 9.2 minutes and prolonged duration to 18.2 hours compared to saline.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Ropivacaine and magnesium sulfate in sciatic nerve block at the popliteal level: randomized double-blind study, Minerva anestesiologica 2024 · PMID 39480231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trial found that for forefoot surgery using 30 ml of ropivacaine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European journal of anaesthesiolog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trial found that for forefoot surgery using 30 ml of ropivacaine 0.5% with multimodal analgesia, a sciatic nerve block at the popliteal crease does not provide a longer duration of analgesia than an ankle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Duration of analgesia after forefoot surgery compared between an ankle and a sciatic nerve block at the popliteal crease: A randomised controlled single-blinded trial, European journal of anaesthesiology 2024 · PMID 37972929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JB &amp; JS OPEN ACCESS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notes that liposomal bupivacaine is approved for popliteal fossa sciatic</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notes that liposomal bupivacaine is approved for popliteal fossa sciatic nerve blocks and may prolong analgesia without a postoperative…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CLINICAL MEDICINE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states that for a sciatic nerve block at the popliteal fossa using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states that for a sciatic nerve block at the popliteal fossa using Exparel™, the injection is usually preceded by plain bupivacaine to…</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notes that liposomal bupivacaine is approved for popliteal fossa sciatic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JB &amp; JS open access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notes that liposomal bupivacaine is approved for popliteal fossa sciatic nerve blocks and may prolong analgesia without a postoperative catheter, despite mixed clinical trial results compared to unencapsulated bupivacaine.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Practical Considerations for Liposomal Bupivacaine Use in Orthopaedic Surgery: A Clinical and Economic Analysis, JB &amp; JS open access 2025 · PMID 40948568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states that for a sciatic nerve block at the popliteal fossa using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Journal of clinical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states that for a sciatic nerve block at the popliteal fossa using Exparel™, the injection is usually preceded by plain bupivacaine to initiate analgesia before enough bupivacaine is released from the DepoFoam to be pharmacodynamically effective.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Nanotechnology for Pain Management, Journal of clinical medicine 2024 · PMID 38731140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AMBULATORY CONTINUOUS POPLITEAL SCIATIC BLOCKADE RCT, J CLIN ANESTH 2024</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Elective foot and ankle surgery</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randomised non-inferiority trial, ambulatory continuous popliteal sciatic blockade gave an overall benefit of analgesia score 1.9 points lower than standard care over the first three postoperative days and cut opioid consumption by 8.7 oral morphine milligram equivalents over five days.</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CONTINUOUS VERSUS SINGLE-INJECTION POPLITEAL SCIATIC BLOCK META-ANALYSIS, BMC MUSCULOSKELET DISORD 2019</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 the analgesia has to last past the first night</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five randomised trials, a continuous popliteal sciatic catheter gave lower visual analogue scores at 24 and 48 hours than a single injection in outpatient foot and ankle surgery, with no neuropathic symptoms or infections reported in either arm.</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REBOUND PAIN PREVENTION NETWORK META-ANALYSIS, J CLIN ANESTH 2024</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the surgery justifies a dense block and you plan for the rebound</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Rebound pain on block resolution is the predictable cost of a dense sciatic block. In a network meta-analysis of seven trials and 561 patients, intravenous dexamethasone ranked first for preventing it (OR 0.13, 95% CI 0.07-0.23), with perineural dexamethasone also better than control.</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418338"/>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ASRA LOCAL ANESTHETIC SYSTEMIC TOXICITY CHECKLIST, 2020 VERSION, REG ANESTH PAIN MED 2021</a:t>
            </a:r>
            <a:endParaRPr lang="en-US" sz="900" dirty="0"/>
          </a:p>
        </p:txBody>
      </p:sp>
      <p:sp>
        <p:nvSpPr>
          <p:cNvPr id="7" name="Text 5"/>
          <p:cNvSpPr/>
          <p:nvPr/>
        </p:nvSpPr>
        <p:spPr>
          <a:xfrm>
            <a:off x="749808"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total dose that ignores the other blocks done that day</a:t>
            </a:r>
            <a:endParaRPr lang="en-US" sz="1400" dirty="0"/>
          </a:p>
        </p:txBody>
      </p:sp>
      <p:sp>
        <p:nvSpPr>
          <p:cNvPr id="8" name="Text 6"/>
          <p:cNvSpPr/>
          <p:nvPr/>
        </p:nvSpPr>
        <p:spPr>
          <a:xfrm>
            <a:off x="749808"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popliteal block is often the second or third injection in a lower-limb plan, and the doses add. ASRA updated its local anaesthetic systemic toxicity checklist in 2020 in response to simulation studies and user feedback; the total dose, not the individual block, is what determines whether that checklist gets used.</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REGIONAL ANESTHESIA IN PATIENTS WITH PREEXISTING NEUROLOGIC DISEASE, REG ANESTH PAIN MED 2015</a:t>
            </a:r>
            <a:endParaRPr lang="en-US" sz="900" dirty="0"/>
          </a:p>
        </p:txBody>
      </p:sp>
      <p:sp>
        <p:nvSpPr>
          <p:cNvPr id="12" name="Text 10"/>
          <p:cNvSpPr/>
          <p:nvPr/>
        </p:nvSpPr>
        <p:spPr>
          <a:xfrm>
            <a:off x="3564560"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Diabetic polyneuropathy or another pre-existing sensorimotor deficit</a:t>
            </a:r>
            <a:endParaRPr lang="en-US" sz="1400" dirty="0"/>
          </a:p>
        </p:txBody>
      </p:sp>
      <p:sp>
        <p:nvSpPr>
          <p:cNvPr id="13" name="Text 11"/>
          <p:cNvSpPr/>
          <p:nvPr/>
        </p:nvSpPr>
        <p:spPr>
          <a:xfrm>
            <a:off x="3564560"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evidence that diabetic nerves are more sensitive to local anaesthetic and perhaps more susceptible to injury has strengthened, and postsurgical inflammatory neuropathy is now recognised as a separate cause of postoperative deficit. The foot most likely to need this block is often the one with the least neurologic reserve.</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CONTINUOUS VERSUS SINGLE-INJECTION POPLITEAL SCIATIC BLOCK META-ANALYSIS, BMC MUSCULOSKELET DISORD 2019</a:t>
            </a:r>
            <a:endParaRPr lang="en-US" sz="900" dirty="0"/>
          </a:p>
        </p:txBody>
      </p:sp>
      <p:sp>
        <p:nvSpPr>
          <p:cNvPr id="17" name="Text 15"/>
          <p:cNvSpPr/>
          <p:nvPr/>
        </p:nvSpPr>
        <p:spPr>
          <a:xfrm>
            <a:off x="6379312"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Sending a catheter home without support for the hardware</a:t>
            </a:r>
            <a:endParaRPr lang="en-US" sz="1400" dirty="0"/>
          </a:p>
        </p:txBody>
      </p:sp>
      <p:sp>
        <p:nvSpPr>
          <p:cNvPr id="18" name="Text 16"/>
          <p:cNvSpPr/>
          <p:nvPr/>
        </p:nvSpPr>
        <p:spPr>
          <a:xfrm>
            <a:off x="6379312"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pooled catheter trials the major complications were absent but the nuisance ones were not: drug leakage occurred in 26 of 187 patients (13.9%), the commonest pump-and-catheter problem reported. A patient who cannot manage or reach help for that should not go home with one.</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proposes conservative interruption times before neural blockade and now describes doses as low or high rather than prophylactic or therapeutic, because the same dose serves different indications in different patients. Check the interval before positioning.</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ULTRASOUND-GUIDED SUBPARANEURAL POPLITEAL SCIATIC BLOCK, REG ANESTH PAIN MED 2021</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anatomy inside the trunk explains the spread</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tibial and common peroneal nerves within the sciatic trunk are separated centrally by the Compton-Cruveilhier septum and each carries its own paraneural sheath, which is why a subparaneural injection at or just below the divergence promotes proximal spread to the internal aspect of the trunk.</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PROPHYLACTIC DEXAMETHASONE FOR REBOUND PAIN META-ANALYSIS, BR J ANAESTH 2024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Dexamethasone by either route reduces rebound pain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seven randomised trials in 574 patients, prophylactic dexamethasone reduced the incidence of rebound pain after peripheral nerve block with an odds ratio of 0.16, and both intravenous and perineural administration showed a significant reduction.</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Tell the patient when it will wear off, in hours and out loud</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Give a number and a plan: when to take the first oral dose rather than waiting for pain to arrive, and who to call. The block is the easy part of this; the handover about its ending is the part that gets skipped.</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systematic review found that adding a saphenous or ankle block to a popliteal nerve block when using a calf tourniquet may increase overall block effectiveness, and combined peripheral nerve blocks reduce postoperative opioid consumption compared to single-site blocks.</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continuous popliteal sciatic nerve block lowers VAS pain scores at 24 and 48 hours postoperatively compared to single-injection, but carries a 13.9% risk of catheter drug leakage.</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adding 200 mg magnesium sulfate to ropivacaine for popliteal sciatic nerve block in bunion correction surgery shortened sensory block onset to 9.2 minutes and prolonged duration to 18.2 hours compared to saline.</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for forefoot surgery using 30 ml of ropivacaine 0.5% with multimodal analgesia, a sciatic nerve block at the popliteal crease does not provide a longer duration of analgesia than an ankle block.</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notes that liposomal bupivacaine is approved for popliteal fossa sciatic nerve blocks and may prolong analgesia without a postoperative catheter, despite mixed clinical trial results compared to unencapsulated bupivacaine.</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notes that liposomal bupivacaine is approved for popliteal fossa sciatic</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JB &amp; JS open access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systematic review found that adding a saphenous or ankle block to a popliteal</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adding 200 mg magnesium sulfate to ropivacaine for</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Minerva anestesiologica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states that for a sciatic nerve block at the popliteal fossa using</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medicine 2024</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review notes that liposomal bupivacaine is approved for popliteal fossa sciatic</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Patients having tibial, foot and ankle surgery received an ultrasound-guided popliteal sciatic block in which the needle tip was positioned to give either circumferential extraneural spread or subparaneural spread, with the same mepivacaine dose. What did the trial find for onset and for duration of sensory block?</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subparaneural injection (about 11 versus 18 minutes) and sensory block lasted longer</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circumferential extraneural injection (about 11 versus 18 minutes) and sensory block lasted longer</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times were the same, but the subparaneural injection gave a longer sensory block</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subparaneural injection, but sensory block was shorter</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325245"/>
          </a:xfrm>
          <a:prstGeom prst="roundRect">
            <a:avLst>
              <a:gd name="adj" fmla="val 4140"/>
            </a:avLst>
          </a:prstGeom>
          <a:solidFill>
            <a:srgbClr val="EDF4EF"/>
          </a:solidFill>
          <a:ln w="12700">
            <a:solidFill>
              <a:srgbClr val="EDF4EF"/>
            </a:solidFill>
            <a:prstDash val="solid"/>
          </a:ln>
        </p:spPr>
      </p:sp>
      <p:sp>
        <p:nvSpPr>
          <p:cNvPr id="5" name="Shape 3"/>
          <p:cNvSpPr/>
          <p:nvPr/>
        </p:nvSpPr>
        <p:spPr>
          <a:xfrm>
            <a:off x="566928" y="1517904"/>
            <a:ext cx="41148" cy="1215517"/>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subparaneural injection (about 11 versus 18 minutes) and sensory block lasted longer</a:t>
            </a:r>
            <a:endParaRPr lang="en-US" sz="1150" dirty="0"/>
          </a:p>
        </p:txBody>
      </p:sp>
      <p:sp>
        <p:nvSpPr>
          <p:cNvPr id="8" name="Shape 6"/>
          <p:cNvSpPr/>
          <p:nvPr/>
        </p:nvSpPr>
        <p:spPr>
          <a:xfrm>
            <a:off x="6159856" y="1463040"/>
            <a:ext cx="5464912" cy="1325245"/>
          </a:xfrm>
          <a:prstGeom prst="roundRect">
            <a:avLst>
              <a:gd name="adj" fmla="val 4140"/>
            </a:avLst>
          </a:prstGeom>
          <a:solidFill>
            <a:srgbClr val="F4F6F8"/>
          </a:solidFill>
          <a:ln w="12700">
            <a:solidFill>
              <a:srgbClr val="F4F6F8"/>
            </a:solidFill>
            <a:prstDash val="solid"/>
          </a:ln>
        </p:spPr>
      </p:sp>
      <p:sp>
        <p:nvSpPr>
          <p:cNvPr id="9" name="Shape 7"/>
          <p:cNvSpPr/>
          <p:nvPr/>
        </p:nvSpPr>
        <p:spPr>
          <a:xfrm>
            <a:off x="6159856" y="1517904"/>
            <a:ext cx="41148" cy="1215517"/>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circumferential extraneural injection (about 11 versus 18 minutes) and sensory block lasted longer</a:t>
            </a:r>
            <a:endParaRPr lang="en-US" sz="1150" dirty="0"/>
          </a:p>
        </p:txBody>
      </p:sp>
      <p:sp>
        <p:nvSpPr>
          <p:cNvPr id="12" name="Shape 10"/>
          <p:cNvSpPr/>
          <p:nvPr/>
        </p:nvSpPr>
        <p:spPr>
          <a:xfrm>
            <a:off x="566928" y="2916301"/>
            <a:ext cx="5464912" cy="1325245"/>
          </a:xfrm>
          <a:prstGeom prst="roundRect">
            <a:avLst>
              <a:gd name="adj" fmla="val 4140"/>
            </a:avLst>
          </a:prstGeom>
          <a:solidFill>
            <a:srgbClr val="F4F6F8"/>
          </a:solidFill>
          <a:ln w="12700">
            <a:solidFill>
              <a:srgbClr val="F4F6F8"/>
            </a:solidFill>
            <a:prstDash val="solid"/>
          </a:ln>
        </p:spPr>
      </p:sp>
      <p:sp>
        <p:nvSpPr>
          <p:cNvPr id="13" name="Shape 11"/>
          <p:cNvSpPr/>
          <p:nvPr/>
        </p:nvSpPr>
        <p:spPr>
          <a:xfrm>
            <a:off x="566928" y="2971165"/>
            <a:ext cx="41148" cy="1215517"/>
          </a:xfrm>
          <a:prstGeom prst="rect">
            <a:avLst/>
          </a:prstGeom>
          <a:solidFill>
            <a:srgbClr val="1C7293"/>
          </a:solidFill>
          <a:ln w="12700">
            <a:solidFill>
              <a:srgbClr val="333333"/>
            </a:solidFill>
            <a:prstDash val="solid"/>
          </a:ln>
        </p:spPr>
      </p:sp>
      <p:sp>
        <p:nvSpPr>
          <p:cNvPr id="14" name="Text 12"/>
          <p:cNvSpPr/>
          <p:nvPr/>
        </p:nvSpPr>
        <p:spPr>
          <a:xfrm>
            <a:off x="786384"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times were the same, but the subparaneural injection gave a longer sensory block</a:t>
            </a:r>
            <a:endParaRPr lang="en-US" sz="1150" dirty="0"/>
          </a:p>
        </p:txBody>
      </p:sp>
      <p:sp>
        <p:nvSpPr>
          <p:cNvPr id="16" name="Shape 14"/>
          <p:cNvSpPr/>
          <p:nvPr/>
        </p:nvSpPr>
        <p:spPr>
          <a:xfrm>
            <a:off x="6159856" y="2916301"/>
            <a:ext cx="5464912" cy="1325245"/>
          </a:xfrm>
          <a:prstGeom prst="roundRect">
            <a:avLst>
              <a:gd name="adj" fmla="val 4140"/>
            </a:avLst>
          </a:prstGeom>
          <a:solidFill>
            <a:srgbClr val="F4F6F8"/>
          </a:solidFill>
          <a:ln w="12700">
            <a:solidFill>
              <a:srgbClr val="F4F6F8"/>
            </a:solidFill>
            <a:prstDash val="solid"/>
          </a:ln>
        </p:spPr>
      </p:sp>
      <p:sp>
        <p:nvSpPr>
          <p:cNvPr id="17" name="Shape 15"/>
          <p:cNvSpPr/>
          <p:nvPr/>
        </p:nvSpPr>
        <p:spPr>
          <a:xfrm>
            <a:off x="6159856" y="2971165"/>
            <a:ext cx="41148" cy="1215517"/>
          </a:xfrm>
          <a:prstGeom prst="rect">
            <a:avLst/>
          </a:prstGeom>
          <a:solidFill>
            <a:srgbClr val="1C7293"/>
          </a:solidFill>
          <a:ln w="12700">
            <a:solidFill>
              <a:srgbClr val="333333"/>
            </a:solidFill>
            <a:prstDash val="solid"/>
          </a:ln>
        </p:spPr>
      </p:sp>
      <p:sp>
        <p:nvSpPr>
          <p:cNvPr id="18" name="Text 16"/>
          <p:cNvSpPr/>
          <p:nvPr/>
        </p:nvSpPr>
        <p:spPr>
          <a:xfrm>
            <a:off x="6379312"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Onset was faster with the subparaneural injection, but sensory block was shorter</a:t>
            </a:r>
            <a:endParaRPr lang="en-US" sz="1150" dirty="0"/>
          </a:p>
        </p:txBody>
      </p:sp>
      <p:sp>
        <p:nvSpPr>
          <p:cNvPr id="20" name="Shape 18"/>
          <p:cNvSpPr/>
          <p:nvPr/>
        </p:nvSpPr>
        <p:spPr>
          <a:xfrm>
            <a:off x="566928" y="4424426"/>
            <a:ext cx="11057839" cy="1226566"/>
          </a:xfrm>
          <a:prstGeom prst="roundRect">
            <a:avLst>
              <a:gd name="adj" fmla="val 3727"/>
            </a:avLst>
          </a:prstGeom>
          <a:solidFill>
            <a:srgbClr val="12233F"/>
          </a:solidFill>
          <a:ln w="12700">
            <a:solidFill>
              <a:srgbClr val="333333"/>
            </a:solidFill>
            <a:prstDash val="solid"/>
          </a:ln>
        </p:spPr>
      </p:sp>
      <p:sp>
        <p:nvSpPr>
          <p:cNvPr id="21" name="Text 19"/>
          <p:cNvSpPr/>
          <p:nvPr/>
        </p:nvSpPr>
        <p:spPr>
          <a:xfrm>
            <a:off x="841248" y="4515866"/>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Sensory duration was about 397 minutes subparaneural against 265 minutes extraneural, and the success rate rose too. The trial randomised needle-tip position and measured the difference; it did not test why, so the usual account — that the paraneural sheath holds local anaesthetic against the nerve instead of letting it disperse — is an explanation offered for the finding rather than a mechanism this study demonstrated. Note that unintentional intraepineural injection occurred in 8% of patients overall: whatever is gained by working at that depth comes with a narrower margin.</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Choquet O et al., Subparaneural versus circumferential extraneural injection at the bifurcation level in ultrasound-guided popliteal sciatic nerve blocks: a prospective, randomized, double-blind study, Reg Anesth Pain Med 2014 · PMID 24918330</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One hundred patients were randomised to a single-injection or a triple-injection subparaneural popliteal sciatic block, with an identical 15 ml of local anaesthetic in both. Give the success rates and total anaesthesia-related times, then say which technique you would teach a junior and why.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Both techniques succeeded in 92% of patients, and total anaesthesia-related time — performance plus onset — was 17.1 to 19.7 minutes in both. The triple-injection technique had a shorter onset (12.5 versus 15.8 minutes) but needed three needle passes instead of one and a longer needling time. I would teach the single injection: for the same success rate and the same total time to a usable block, it involves a third of the needle passes and a shorter needling time. Be careful how you argue that, though. This trial found procedural discomfort and the incidence of paraesthesia similar between the groups, so fewer passes is an argument from the count of passes and from needling time, not from any harm this study demonstrated. And the reason usually given for expecting one injection to suffice — that once local anaesthetic is under the paraneurium the sheath itself distributes it circumferentially — is the authors' stated hypothesis going in, not something the trial measured.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endpoint that matters is total anaesthesia-related time, not onset time. A technique that starts working three minutes sooner but takes longer to perform has not saved anyone anything.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Tiyaprasertkul W et al., A Randomized Comparison Between Single- and Triple-Injection Subparaneural Popliteal Sciatic Nerve Block, Reg Anesth Pain Med 2015 · PMID 25923820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Sixty-eight patients received an ultrasound-guided subparaneural popliteal sciatic block with 30 ml of local anaesthetic either at the neural bifurcation or proximal to it, at the common sciatic trunk. The success rates were 85% to 88% and total anaesthesia-related times 23.4 to 26.0 minutes, with no significant difference between them. Why should you not report this trial as showing the two levels are equivalent?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Because the trial was too small to exclude a difference that would matter. The authors say so themselves: on the 95% confidence intervals they could not rule out an intergroup difference of up to 19% in success rate and up to 7.83 minutes in total anaesthesia-related time. A 19% difference in success is clinically large, so "no significant difference" here means the trial did not detect one, not that one does not exist. Sonographic neural swelling was also seen in five subjects across the two groups, and two patients had residual numbness at one week which had resolved by one month.</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Absence of a significant difference in a 68-patient trial is a statement about the trial's power. Read the width of the confidence interval before you call two techniques equivalent — the authors of this one did exactly that in print.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Tran QH et al., A randomized comparison between bifurcation and prebifurcation subparaneural popliteal sciatic nerve blocks, Anesth Analg 2013 · PMID 23492960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Practical Considerations for Liposomal Bupivacaine Use in Orthopaedic Surgery: A Clinical and Economic Analysis, JB &amp; JS open access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40948568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Combination Lower Extremity Nerve Blocks and Their Effect on Postoperative Pain and Opioid Consumption: A Systematic Review, The Journal of foot and ankle surgery : official publication of the American College of Foot and Ankle Surgeons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33168443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Ropivacaine and magnesium sulfate in sciatic nerve block at the popliteal level: randomized double-blind study, Minerva anestesiologica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39480231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Nanotechnology for Pain Management, Journal of clinical medicine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38731140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efficacy and safety of continuous versus single-injection popliteal sciatic nerve block in outpatient foot and ankle surgery: a systematic review and meta-analysis, BMC musculoskeletal disorders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31601208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Duration of analgesia after forefoot surgery compared between an ankle and a sciatic nerve block at the popliteal crease: A randomised controlled single-blinded trial, European journal of anaesthesiology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37972929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Ambulatory continuous popliteal sciatic blockade RCT, J Clin Anesth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38574504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Rebound pain prevention network meta-analysis, J Clin Anesth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39454286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Local Anesthetic Systemic Toxicity checklist, 2020 version, Reg Anesth Pain Med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33148630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anesthesia in patients with preexisting neurologic disease, Reg Anesth Pain Med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26115188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Ultrasound-guided subparaneural popliteal sciatic block, Reg Anesth Pain Med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33077429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Prophylactic dexamethasone for rebound pain meta-analysis, Br J Anaesth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38501226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review notes that liposomal bupivacaine is approved for popliteal fossa sciatic</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JB &amp; JS open access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notes that liposomal bupivacaine is approved for popliteal fossa sciatic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Journal of foot and ankle surg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systematic review found that adding a saphenous or ankle block to a popliteal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Minerva anestesiologica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adding 200 mg magnesium sulfate to ropivacaine for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states that for a sciatic nerve block at the popliteal fossa using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musculoskeletal disorders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continuous popliteal sciatic nerve block lowers VAS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anaesthesiolog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trial found that for forefoot surgery using 30 ml of ropivacaine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ANATOMY</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Block proximal to the split, or block both divisions</a:t>
            </a:r>
            <a:endParaRPr lang="en-US" sz="2700" dirty="0"/>
          </a:p>
        </p:txBody>
      </p:sp>
      <p:pic>
        <p:nvPicPr>
          <p:cNvPr id="4" name="Image 0" descr="preencoded.png">    </p:cNvPr>
          <p:cNvPicPr>
            <a:picLocks noChangeAspect="1"/>
          </p:cNvPicPr>
          <p:nvPr/>
        </p:nvPicPr>
        <p:blipFill>
          <a:blip r:embed="rId1"/>
          <a:stretch>
            <a:fillRect/>
          </a:stretch>
        </p:blipFill>
        <p:spPr>
          <a:xfrm>
            <a:off x="4047592" y="1463040"/>
            <a:ext cx="4096512" cy="3072384"/>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Below the bifurcation a single injection reaches one division only — which is how a block that looks technically successful still leaves a foot with sensation.</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Tibial and fibular nerve, popliteal fossa dissection — Anatomist90 · https://commons.wikimedia.org/wiki/File:Tibial_and_fibular_nerve.jpg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Anatomist90 · CC-BY-SA-3.0 · https://commons.wikimedia.org/wiki/File:Tibial_and_fibular_nerve.jpg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systematic review found that adding a saphenous or ankle block to a popliteal</a:t>
            </a:r>
            <a:endParaRPr lang="en-US" sz="1400" dirty="0"/>
          </a:p>
        </p:txBody>
      </p:sp>
      <p:sp>
        <p:nvSpPr>
          <p:cNvPr id="8" name="Text 6"/>
          <p:cNvSpPr/>
          <p:nvPr/>
        </p:nvSpPr>
        <p:spPr>
          <a:xfrm>
            <a:off x="749808"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systematic review found that adding a saphenous or ankle block to a popliteal nerve block when using a calf tourniquet may increase overall…</a:t>
            </a:r>
            <a:endParaRPr lang="en-US" sz="1150" dirty="0"/>
          </a:p>
        </p:txBody>
      </p:sp>
      <p:sp>
        <p:nvSpPr>
          <p:cNvPr id="9" name="Shape 7"/>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0" name="Shape 8"/>
          <p:cNvSpPr/>
          <p:nvPr/>
        </p:nvSpPr>
        <p:spPr>
          <a:xfrm>
            <a:off x="6196432" y="1938528"/>
            <a:ext cx="5428336" cy="54864"/>
          </a:xfrm>
          <a:prstGeom prst="rect">
            <a:avLst/>
          </a:prstGeom>
          <a:solidFill>
            <a:srgbClr val="1C7293"/>
          </a:solidFill>
          <a:ln w="12700">
            <a:solidFill>
              <a:srgbClr val="333333"/>
            </a:solidFill>
            <a:prstDash val="solid"/>
          </a:ln>
        </p:spPr>
      </p:sp>
      <p:sp>
        <p:nvSpPr>
          <p:cNvPr id="11" name="Text 9"/>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BMC MUSCULOSKELETAL DISORDERS 2019</a:t>
            </a:r>
            <a:endParaRPr lang="en-US" sz="900" dirty="0"/>
          </a:p>
        </p:txBody>
      </p:sp>
      <p:sp>
        <p:nvSpPr>
          <p:cNvPr id="12" name="Text 10"/>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continuous popliteal sciatic nerve block lowers VAS</a:t>
            </a:r>
            <a:endParaRPr lang="en-US" sz="1400" dirty="0"/>
          </a:p>
        </p:txBody>
      </p:sp>
      <p:sp>
        <p:nvSpPr>
          <p:cNvPr id="13" name="Text 11"/>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continuous popliteal sciatic nerve block lowers VAS pain scores at 24 and 48 hours postoperatively compared to…</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systematic review found that adding a saphenous or ankle block to a popliteal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The Journal of foot and ankle surg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systematic review found that adding a saphenous or ankle block to a popliteal nerve block when using a calf tourniquet may increase overall block effectiveness, and combined peripheral nerve blocks reduce postoperative opioid consumption compared to single-site blocks.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Combination Lower Extremity Nerve Blocks and Their Effect on Postoperative Pain and Opioid Consumption: A Systematic Review, The Journal of foot and ankle surgery : official publication of the American College of Foot and Ankle Surgeons 2021 · PMID 33168443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continuous popliteal sciatic nerve block lowers VAS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BMC musculoskeletal disorders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continuous popliteal sciatic nerve block lowers VAS pain scores at 24 and 48 hours postoperatively compared to single-injection, but carries a 13.9% risk of catheter drug leakage.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efficacy and safety of continuous versus single-injection popliteal sciatic nerve block in outpatient foot and ankle surgery: a systematic review and meta-analysis, BMC musculoskeletal disorders 2019 · PMID 31601208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MINERVA ANESTESIOLOGICA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adding 200 mg magnesium sulfate to ropivacaine for</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adding 200 mg magnesium sulfate to ropivacaine for popliteal sciatic nerve block in bunion correction surgery…</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EUROPEAN JOURNAL OF ANAESTHESIOLOGY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that for forefoot surgery using 30 ml of ropivacaine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for forefoot surgery using 30 ml of ropivacaine 0.5% with multimodal analgesia, a sciatic nerve block at the…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Popliteal Sciatic Nerve Block</dc:title>
  <dc:subject>Intraoperative teaching</dc:subject>
  <dc:creator>Intraop Teaching Companion</dc:creator>
  <cp:lastModifiedBy>Intraop Teaching Companion</cp:lastModifiedBy>
  <cp:revision>1</cp:revision>
  <dcterms:created xsi:type="dcterms:W3CDTF">2026-07-29T06:02:21Z</dcterms:created>
  <dcterms:modified xsi:type="dcterms:W3CDTF">2026-07-29T06:02:21Z</dcterms:modified>
</cp:coreProperties>
</file>