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101.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charts/chart102.xml" ContentType="application/vnd.openxmlformats-officedocument.drawingml.chart+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charts/chart103.xml" ContentType="application/vnd.openxmlformats-officedocument.drawingml.chart+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charts/_rels/chart101.xml.rels><?xml version="1.0" encoding="UTF-8" standalone="yes"?><Relationships xmlns="http://schemas.openxmlformats.org/package/2006/relationships"><Relationship Id="rId1" Type="http://schemas.openxmlformats.org/officeDocument/2006/relationships/package" Target="../embeddings/Microsoft_Excel_Worksheet101.xlsx"/></Relationships>
</file>

<file path=ppt/charts/_rels/chart102.xml.rels><?xml version="1.0" encoding="UTF-8" standalone="yes"?><Relationships xmlns="http://schemas.openxmlformats.org/package/2006/relationships"><Relationship Id="rId1" Type="http://schemas.openxmlformats.org/officeDocument/2006/relationships/package" Target="../embeddings/Microsoft_Excel_Worksheet102.xlsx"/></Relationships>
</file>

<file path=ppt/charts/_rels/chart103.xml.rels><?xml version="1.0" encoding="UTF-8" standalone="yes"?><Relationships xmlns="http://schemas.openxmlformats.org/package/2006/relationships"><Relationship Id="rId1" Type="http://schemas.openxmlformats.org/officeDocument/2006/relationships/package" Target="../embeddings/Microsoft_Excel_Worksheet103.xlsx"/></Relationships>
</file>

<file path=ppt/charts/chart10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Standardised mean difference in pain</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Pericapsular nerve group</c:v>
                  </c:pt>
                  <c:pt idx="1">
                    <c:v>Fascia iliaca</c:v>
                  </c:pt>
                  <c:pt idx="2">
                    <c:v>Femoral nerve</c:v>
                  </c:pt>
                </c:lvl>
              </c:multiLvlStrCache>
            </c:multiLvlStrRef>
          </c:cat>
          <c:val>
            <c:numRef>
              <c:f>Sheet1!$B$2:$B$4</c:f>
              <c:numCache>
                <c:formatCode>General</c:formatCode>
                <c:ptCount val="3"/>
                <c:pt idx="0">
                  <c:v>-2.3</c:v>
                </c:pt>
                <c:pt idx="1">
                  <c:v>-1.4</c:v>
                </c:pt>
                <c:pt idx="2">
                  <c:v>-1.1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standardised mean difference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Spinal</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Death or inability to walk (60 d)</c:v>
                  </c:pt>
                  <c:pt idx="1">
                    <c:v>Delirium</c:v>
                  </c:pt>
                  <c:pt idx="2">
                    <c:v>Death within 60 days</c:v>
                  </c:pt>
                </c:lvl>
              </c:multiLvlStrCache>
            </c:multiLvlStrRef>
          </c:cat>
          <c:val>
            <c:numRef>
              <c:f>Sheet1!$B$2:$B$4</c:f>
              <c:numCache>
                <c:formatCode>General</c:formatCode>
                <c:ptCount val="3"/>
                <c:pt idx="0">
                  <c:v>18.5</c:v>
                </c:pt>
                <c:pt idx="1">
                  <c:v>20.5</c:v>
                </c:pt>
                <c:pt idx="2">
                  <c:v>3.9</c:v>
                </c:pt>
              </c:numCache>
            </c:numRef>
          </c:val>
        </c:ser>
        <c:ser>
          <c:idx val="1"/>
          <c:order val="1"/>
          <c:tx>
            <c:strRef>
              <c:f>Sheet1!$C$1</c:f>
              <c:strCache>
                <c:ptCount val="1"/>
                <c:pt idx="0">
                  <c:v>General</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Death or inability to walk (60 d)</c:v>
                  </c:pt>
                  <c:pt idx="1">
                    <c:v>Delirium</c:v>
                  </c:pt>
                  <c:pt idx="2">
                    <c:v>Death within 60 days</c:v>
                  </c:pt>
                </c:lvl>
              </c:multiLvlStrCache>
            </c:multiLvlStrRef>
          </c:cat>
          <c:val>
            <c:numRef>
              <c:f>Sheet1!$C$2:$C$4</c:f>
              <c:numCache>
                <c:formatCode>General</c:formatCode>
                <c:ptCount val="3"/>
                <c:pt idx="0">
                  <c:v>18</c:v>
                </c:pt>
                <c:pt idx="1">
                  <c:v>19.7</c:v>
                </c:pt>
                <c:pt idx="2">
                  <c:v>4.1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Spinal</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Prescription analgesic use at 60 days</c:v>
                  </c:pt>
                </c:lvl>
              </c:multiLvlStrCache>
            </c:multiLvlStrRef>
          </c:cat>
          <c:val>
            <c:numRef>
              <c:f>Sheet1!$B$2:$B$2</c:f>
              <c:numCache>
                <c:formatCode>General</c:formatCode>
                <c:ptCount val="1"/>
                <c:pt idx="0">
                  <c:v>25</c:v>
                </c:pt>
              </c:numCache>
            </c:numRef>
          </c:val>
        </c:ser>
        <c:ser>
          <c:idx val="1"/>
          <c:order val="1"/>
          <c:tx>
            <c:strRef>
              <c:f>Sheet1!$C$1</c:f>
              <c:strCache>
                <c:ptCount val="1"/>
                <c:pt idx="0">
                  <c:v>General</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Prescription analgesic use at 60 days</c:v>
                  </c:pt>
                </c:lvl>
              </c:multiLvlStrCache>
            </c:multiLvlStrRef>
          </c:cat>
          <c:val>
            <c:numRef>
              <c:f>Sheet1!$C$2:$C$2</c:f>
              <c:numCache>
                <c:formatCode>General</c:formatCode>
                <c:ptCount val="1"/>
                <c:pt idx="0">
                  <c:v>18.8</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Death or inability to walk independently at 60 days occurred in 18.5% of spinal patients versus 18.0% of general anaesthesia patients, and delirium occurred in 20.5% versus 19.7%; spinal anaesthesia was not superior to general anaesthesia for hip fracture surgery.. REGAIN's rates sit close enough together that you cannot promise a family the spinal will keep her walking or keep her from becoming delirious. [Spinal Anesthesia or General Anesthesia for Hip Surgery in Older Adults, The New England journal of medicine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Preoperative peripheral nerve blocks reduce hip fracture pain at two hours; the pericapsular nerve group block outperformed femoral and fascia iliaca blocks, but most of the evidence supporting this was low confidence.. The two-hour analgesic benefit is worth acting on, but the ranking of the pericapsular nerve group block over femoral and fascia iliaca rests mostly on low-confidence evidence. [Peripheral Nerve Blocks in the Preoperative Management of Hip Fractures: A Systematic Review and Network Meta-Analysis, Annals of emergency medicine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Spinal anaesthesia gave slightly worse worst-pain scores in the first 24 hours and more prescription analgesic use at 60 days, 25% versus 18.8%, compared with general anaesthesia.. If anything the pain data run against spinal: slightly worse early worst pain, and more patients still on prescription analgesics at 60 days. [Pain, Analgesic Use, and Patient Satisfaction With Spinal Versus General Anesthesia for Hip Fracture Surgery : A Randomized Clinical Trial, Annals of internal medicine 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Two randomised trials totalling 2,550 patients compared mortality, delirium and ambulation and found no mortality benefit, no reduction in delirium and no better ambulation with spinal anaesthesia, so telling a patient that spinal is the safer choice is not supported by that evidence.. Two trials and 2,550 patients later, 'spinal is safer' is a claim the randomised data do not support — tell the patient these outcomes looked the same. [General Anesthesia Is an Acceptable Choice for Hip Fracture Surgery, Regional anesthesia and pain medicine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chart" Target="/ppt/charts/chart103.xm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101.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chart" Target="/ppt/charts/chart102.xml"/><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CENTRAL AND PERIPHERAL NERVOUS SYSTEMS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Spinal versus General Anesthesia for Hip Fracture</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I.B.7.f</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Neurologic Consequences of Anesthesia</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I.B.1.d.6</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NPO and Full Stomach Status</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II.D.1.b.1.e</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Other Modalities, Multimodal Analgesia</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REGAIN's pain analysis found spinal anaesthesia gave slightly worse worst-pain in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Annals of internal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REGAIN's pain analysis found spinal anaesthesia gave slightly worse worst-pain in the first 24 hours and more prescription analgesic use at 60 days (25% versus 18.8%) than general anaesthesia.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Pain, Analgesic Use, and Patient Satisfaction With Spinal Versus General Anesthesia for Hip Fracture Surgery : A Randomized Clinical Trial, Annals of internal medicine 2022 · PMID 35696684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Spinal gave slightly more pain and more analgesic use at 60 days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REGAIN pain analysis, 1,600 patients.</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If anything the difference favours general anaesthesia — the opposite of the usual counselling.</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Pain, Analgesic Use, and Patient Satisfaction With Spinal Versus General Anesthesia for Hip Fracture Surgery : A Randomized Clinical Trial, Annals of internal medicine 2022 · PMID 35696684</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Two randomised trials totalling 2,550 patients found no mortality benefit, no less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Regional anesthesia and pain medic</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Two randomised trials totalling 2,550 patients found no mortality benefit, no less delirium and no better ambulation with spinal anaesthesia, so telling a patient that spinal is the safer choice is not supported.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General Anesthesia Is an Acceptable Choice for Hip Fracture Surgery, Regional anesthesia and pain medicine 2023 · PMID 36977525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841248"/>
          </a:xfrm>
          <a:prstGeom prst="roundRect">
            <a:avLst>
              <a:gd name="adj" fmla="val 6522"/>
            </a:avLst>
          </a:prstGeom>
          <a:solidFill>
            <a:srgbClr val="F4F6F8"/>
          </a:solidFill>
          <a:ln w="12700">
            <a:solidFill>
              <a:srgbClr val="F4F6F8"/>
            </a:solidFill>
            <a:prstDash val="solid"/>
          </a:ln>
        </p:spPr>
      </p:sp>
      <p:sp>
        <p:nvSpPr>
          <p:cNvPr id="6" name="Shape 4"/>
          <p:cNvSpPr/>
          <p:nvPr/>
        </p:nvSpPr>
        <p:spPr>
          <a:xfrm>
            <a:off x="566928" y="1993392"/>
            <a:ext cx="41148" cy="731520"/>
          </a:xfrm>
          <a:prstGeom prst="rect">
            <a:avLst/>
          </a:prstGeom>
          <a:solidFill>
            <a:srgbClr val="1C7293"/>
          </a:solidFill>
          <a:ln w="12700">
            <a:solidFill>
              <a:srgbClr val="333333"/>
            </a:solidFill>
            <a:prstDash val="solid"/>
          </a:ln>
        </p:spPr>
      </p:sp>
      <p:sp>
        <p:nvSpPr>
          <p:cNvPr id="7" name="Shape 5"/>
          <p:cNvSpPr/>
          <p:nvPr/>
        </p:nvSpPr>
        <p:spPr>
          <a:xfrm>
            <a:off x="768096" y="2203704"/>
            <a:ext cx="310896" cy="310896"/>
          </a:xfrm>
          <a:prstGeom prst="ellipse">
            <a:avLst/>
          </a:prstGeom>
          <a:solidFill>
            <a:srgbClr val="1C7293"/>
          </a:solidFill>
          <a:ln w="12700">
            <a:solidFill>
              <a:srgbClr val="333333"/>
            </a:solidFill>
            <a:prstDash val="solid"/>
          </a:ln>
        </p:spPr>
      </p:sp>
      <p:sp>
        <p:nvSpPr>
          <p:cNvPr id="8" name="Text 6"/>
          <p:cNvSpPr/>
          <p:nvPr/>
        </p:nvSpPr>
        <p:spPr>
          <a:xfrm>
            <a:off x="768096" y="220370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Preoperative peripheral nerve blocks reduce hip fracture pain at two hours, and the pericapsular nerve group block outperformed femoral and fascia iliaca blocks, though most evidence was low confidence.</a:t>
            </a:r>
            <a:endParaRPr lang="en-US" sz="1150" dirty="0"/>
          </a:p>
        </p:txBody>
      </p:sp>
      <p:sp>
        <p:nvSpPr>
          <p:cNvPr id="10" name="Shape 8"/>
          <p:cNvSpPr/>
          <p:nvPr/>
        </p:nvSpPr>
        <p:spPr>
          <a:xfrm>
            <a:off x="566928" y="2907792"/>
            <a:ext cx="11057839" cy="841248"/>
          </a:xfrm>
          <a:prstGeom prst="roundRect">
            <a:avLst>
              <a:gd name="adj" fmla="val 6522"/>
            </a:avLst>
          </a:prstGeom>
          <a:solidFill>
            <a:srgbClr val="F4F6F8"/>
          </a:solidFill>
          <a:ln w="12700">
            <a:solidFill>
              <a:srgbClr val="F4F6F8"/>
            </a:solidFill>
            <a:prstDash val="solid"/>
          </a:ln>
        </p:spPr>
      </p:sp>
      <p:sp>
        <p:nvSpPr>
          <p:cNvPr id="11" name="Shape 9"/>
          <p:cNvSpPr/>
          <p:nvPr/>
        </p:nvSpPr>
        <p:spPr>
          <a:xfrm>
            <a:off x="566928" y="2962656"/>
            <a:ext cx="41148" cy="731520"/>
          </a:xfrm>
          <a:prstGeom prst="rect">
            <a:avLst/>
          </a:prstGeom>
          <a:solidFill>
            <a:srgbClr val="1C7293"/>
          </a:solidFill>
          <a:ln w="12700">
            <a:solidFill>
              <a:srgbClr val="333333"/>
            </a:solidFill>
            <a:prstDash val="solid"/>
          </a:ln>
        </p:spPr>
      </p:sp>
      <p:sp>
        <p:nvSpPr>
          <p:cNvPr id="12" name="Shape 10"/>
          <p:cNvSpPr/>
          <p:nvPr/>
        </p:nvSpPr>
        <p:spPr>
          <a:xfrm>
            <a:off x="768096" y="3172968"/>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17296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999232"/>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REGAIN, spinal anaesthesia was not superior to general for hip fracture: death or inability to walk at 60 days occurred in 18.5% versus 18.0%, and delirium in 20.5% versus 19.7%.</a:t>
            </a:r>
            <a:endParaRPr lang="en-US" sz="1150" dirty="0"/>
          </a:p>
        </p:txBody>
      </p:sp>
      <p:sp>
        <p:nvSpPr>
          <p:cNvPr id="15" name="Shape 13"/>
          <p:cNvSpPr/>
          <p:nvPr/>
        </p:nvSpPr>
        <p:spPr>
          <a:xfrm>
            <a:off x="566928" y="3877056"/>
            <a:ext cx="11057839" cy="841248"/>
          </a:xfrm>
          <a:prstGeom prst="roundRect">
            <a:avLst>
              <a:gd name="adj" fmla="val 6522"/>
            </a:avLst>
          </a:prstGeom>
          <a:solidFill>
            <a:srgbClr val="F4F6F8"/>
          </a:solidFill>
          <a:ln w="12700">
            <a:solidFill>
              <a:srgbClr val="F4F6F8"/>
            </a:solidFill>
            <a:prstDash val="solid"/>
          </a:ln>
        </p:spPr>
      </p:sp>
      <p:sp>
        <p:nvSpPr>
          <p:cNvPr id="16" name="Shape 14"/>
          <p:cNvSpPr/>
          <p:nvPr/>
        </p:nvSpPr>
        <p:spPr>
          <a:xfrm>
            <a:off x="566928" y="3931920"/>
            <a:ext cx="41148" cy="731520"/>
          </a:xfrm>
          <a:prstGeom prst="rect">
            <a:avLst/>
          </a:prstGeom>
          <a:solidFill>
            <a:srgbClr val="1C7293"/>
          </a:solidFill>
          <a:ln w="12700">
            <a:solidFill>
              <a:srgbClr val="333333"/>
            </a:solidFill>
            <a:prstDash val="solid"/>
          </a:ln>
        </p:spPr>
      </p:sp>
      <p:sp>
        <p:nvSpPr>
          <p:cNvPr id="17" name="Shape 15"/>
          <p:cNvSpPr/>
          <p:nvPr/>
        </p:nvSpPr>
        <p:spPr>
          <a:xfrm>
            <a:off x="768096" y="4142232"/>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414223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968496"/>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REGAIN's pain analysis found spinal anaesthesia gave slightly worse worst-pain in the first 24 hours and more prescription analgesic use at 60 days (25% versus 18.8%) than general anaesthesia.</a:t>
            </a:r>
            <a:endParaRPr lang="en-US" sz="1150" dirty="0"/>
          </a:p>
        </p:txBody>
      </p:sp>
      <p:sp>
        <p:nvSpPr>
          <p:cNvPr id="20" name="Shape 18"/>
          <p:cNvSpPr/>
          <p:nvPr/>
        </p:nvSpPr>
        <p:spPr>
          <a:xfrm>
            <a:off x="566928" y="4846320"/>
            <a:ext cx="11057839" cy="841248"/>
          </a:xfrm>
          <a:prstGeom prst="roundRect">
            <a:avLst>
              <a:gd name="adj" fmla="val 6522"/>
            </a:avLst>
          </a:prstGeom>
          <a:solidFill>
            <a:srgbClr val="F4F6F8"/>
          </a:solidFill>
          <a:ln w="12700">
            <a:solidFill>
              <a:srgbClr val="F4F6F8"/>
            </a:solidFill>
            <a:prstDash val="solid"/>
          </a:ln>
        </p:spPr>
      </p:sp>
      <p:sp>
        <p:nvSpPr>
          <p:cNvPr id="21" name="Shape 19"/>
          <p:cNvSpPr/>
          <p:nvPr/>
        </p:nvSpPr>
        <p:spPr>
          <a:xfrm>
            <a:off x="566928" y="4901184"/>
            <a:ext cx="41148" cy="731520"/>
          </a:xfrm>
          <a:prstGeom prst="rect">
            <a:avLst/>
          </a:prstGeom>
          <a:solidFill>
            <a:srgbClr val="1C7293"/>
          </a:solidFill>
          <a:ln w="12700">
            <a:solidFill>
              <a:srgbClr val="333333"/>
            </a:solidFill>
            <a:prstDash val="solid"/>
          </a:ln>
        </p:spPr>
      </p:sp>
      <p:sp>
        <p:nvSpPr>
          <p:cNvPr id="22" name="Shape 20"/>
          <p:cNvSpPr/>
          <p:nvPr/>
        </p:nvSpPr>
        <p:spPr>
          <a:xfrm>
            <a:off x="768096" y="5111496"/>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51114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937760"/>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Two randomised trials totalling 2,550 patients found no mortality benefit, no less delirium and no better ambulation with spinal anaesthesia, so telling a patient that spinal is the safer choice is not supported.</a:t>
            </a:r>
            <a:endParaRPr lang="en-US" sz="1150" dirty="0"/>
          </a:p>
        </p:txBody>
      </p:sp>
      <p:sp>
        <p:nvSpPr>
          <p:cNvPr id="25" name="Text 2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26" name="Text 2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Preoperative peripheral nerve blocks reduce hip fracture pain at two hours</a:t>
            </a:r>
            <a:endParaRPr lang="en-US" sz="1400" dirty="0"/>
          </a:p>
        </p:txBody>
      </p:sp>
      <p:sp>
        <p:nvSpPr>
          <p:cNvPr id="7" name="Text 5"/>
          <p:cNvSpPr/>
          <p:nvPr/>
        </p:nvSpPr>
        <p:spPr>
          <a:xfrm>
            <a:off x="749808"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Annals of emergency medicine 2024</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REGAIN, spinal anaesthesia was not superior to general for hip fracture</a:t>
            </a:r>
            <a:endParaRPr lang="en-US" sz="1400" dirty="0"/>
          </a:p>
        </p:txBody>
      </p:sp>
      <p:sp>
        <p:nvSpPr>
          <p:cNvPr id="11" name="Text 9"/>
          <p:cNvSpPr/>
          <p:nvPr/>
        </p:nvSpPr>
        <p:spPr>
          <a:xfrm>
            <a:off x="3564560"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New England journal of medicine 2021</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REGAIN's pain analysis found spinal anaesthesia gave slightly worse worst-pain in</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Annals of internal medicine 2022</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Two randomised trials totalling 2,550 patients found no mortality benefit, no less</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Regional anesthesia and pain medicine 2023</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Preoperative peripheral nerve blocks reduce hip fracture pain at two hours</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An 87-year-old with dementia and aortic stenosis presents for hemiarthroplasty after a hip fracture. The orthopaedic team asks for a spinal because it is "safer for her head".</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REGAIN trial of spinal versus general anaesthesia for hip fracture surgery, name the composite outcome reported at 60 days, give the rate in each group, and state the trial's conclusion about superiority.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Death or inability to walk independently at 60 days occurred in 18.5% of spinal patients versus 18.0% of general anaesthesia patients, and delirium occurred in 20.5% versus 19.7%; spinal anaesthesia was not superior to general anaesthesia for hip fracture surgery.</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REGAIN's rates sit close enough together that you cannot promise a family the spinal will keep her walking or keep her from becoming delirious.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Spinal Anesthesia or General Anesthesia for Hip Surgery in Older Adults, The New England journal of medicine 2021 · PMID 34623788</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patient with a hip fracture is waiting for surgery. What does the network meta-analysis evidence show about preoperative peripheral nerve blocks for pain at two hours, which block ranked best, and how confident is that evidence?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Preoperative peripheral nerve blocks reduce hip fracture pain at two hours; the pericapsular nerve group block outperformed femoral and fascia iliaca blocks, but most of the evidence supporting this was low confidence.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two-hour analgesic benefit is worth acting on, but the ranking of the pericapsular nerve group block over femoral and fascia iliaca rests mostly on low-confidence evidence.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Peripheral Nerve Blocks in the Preoperative Management of Hip Fractures: A Systematic Review and Network Meta-Analysis, Annals of emergency medicine 2024 · PMID 38385910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REGAIN included an analysis of pain and analgesic use. Describe how spinal anaesthesia compared with general anaesthesia for worst pain in the first 24 hours and for prescription analgesic use at 60 days, including the numbers.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Spinal anaesthesia gave slightly worse worst-pain scores in the first 24 hours and more prescription analgesic use at 60 days, 25% versus 18.8%, compared with general anaesthesia.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If anything the pain data run against spinal: slightly worse early worst pain, and more patients still on prescription analgesics at 60 days.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Pain, Analgesic Use, and Patient Satisfaction With Spinal Versus General Anesthesia for Hip Fracture Surgery : A Randomized Clinical Trial, Annals of internal medicine 2022 · PMID 35696684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The surgical team asks you to tell a hip fracture patient that a spinal is the safer anaesthetic. Citing the randomised evidence, state how many patients have been randomised, which outcomes were compared, and what you can honestly tell the patient.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Two randomised trials totalling 2,550 patients compared mortality, delirium and ambulation and found no mortality benefit, no reduction in delirium and no better ambulation with spinal anaesthesia, so telling a patient that spinal is the safer choice is not supported by that evidence.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Two trials and 2,550 patients later, 'spinal is safer' is a claim the randomised data do not support — tell the patient these outcomes looked the same.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General Anesthesia Is an Acceptable Choice for Hip Fracture Surgery, Regional anesthesia and pain medicine 2023 · PMID 36977525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6"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Peripheral Nerve Blocks in the Preoperative Management of Hip Fractures: A Systematic Review and Network Meta-Analysis, Annals of emergency medicine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38385910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Spinal Anesthesia or General Anesthesia for Hip Surgery in Older Adults, The New England journal of medicine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34623788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Pain, Analgesic Use, and Patient Satisfaction With Spinal Versus General Anesthesia for Hip Fracture Surgery : A Randomized Clinical Trial, Annals of internal medicine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35696684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General Anesthesia Is an Acceptable Choice for Hip Fracture Surgery, Regional anesthesia and pain medicine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36977525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Preoperative peripheral nerve blocks reduce hip fracture pain at two hours</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Regional vs. General Anesthesia for Hip Fracture Surgery: A Comprehensive Evidence Review Scope and Framing This review examines the totality of evidence comparing spinal/regional anesthesia (RA) with general anesthesia (GA) for hip fracture surgery in older adults, with a focus on the two landmark trials — REGAIN and RAGA — that fundamentally challenged the long-held teaching that regional anesthesia is inherently…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749808">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Annals of emergency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Preoperative peripheral nerve blocks reduce hip fracture pain at two hours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New England journal of medicin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REGAIN, spinal anaesthesia was not superior to general for hip fracture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Annals of internal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REGAIN's pain analysis found spinal anaesthesia gave slightly worse worst-pain 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Regional anesthesia and pain medic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Two randomised trials totalling 2,550 patients found no mortality benefit, no less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4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Preoperative peripheral nerve blocks reduce hip fracture pain at two hours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Annals of emergency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Preoperative peripheral nerve blocks reduce hip fracture pain at two hours, and the pericapsular nerve group block outperformed femoral and fascia iliaca blocks, though most evidence was low confidence.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Peripheral Nerve Blocks in the Preoperative Management of Hip Fractures: A Systematic Review and Network Meta-Analysis, Annals of emergency medicine 2024 · PMID 38385910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Preoperative blocks work, and the newer block works best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63 trials, 4,778 participants; pain at 2 hours versus no block.</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Blocks reduced pain at two hours; the ranking between block types rested on low or very low certainty comparisons.</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Peripheral Nerve Blocks in the Preoperative Management of Hip Fractures: A Systematic Review and Network Meta-Analysis, Annals of emergency medicine 2024 · PMID 38385910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NEW ENGLAND JOURNAL OF MEDICINE 2021</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REGAIN, spinal anaesthesia was not superior to general for hip fracture</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REGAIN, spinal anaesthesia was not superior to general for hip fracture: death or inability to walk at 60 days occurred in 18.5% versus 18.0%</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ANNALS OF INTERNAL MEDICINE 2022</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REGAIN's pain analysis found spinal anaesthesia gave slightly worse worst-pain in</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REGAIN's pain analysis found spinal anaesthesia gave slightly worse worst-pain in the first 24 hours and more prescription analgesic use at 60 days…</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REGIONAL ANESTHESIA AND PAIN MEDICINE 2023</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Two randomised trials totalling 2,550 patients found no mortality benefit, no less</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Two randomised trials totalling 2,550 patients found no mortality benefit, no less delirium and no better ambulation with spinal anaesthesia, so…</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In REGAIN, spinal anaesthesia was not superior to general for hip fracture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The New England journal of medicin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REGAIN, spinal anaesthesia was not superior to general for hip fracture: death or inability to walk at 60 days occurred in 18.5% versus 18.0%, and delirium in 20.5% versus 19.7%.</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Spinal Anesthesia or General Anesthesia for Hip Surgery in Older Adults, The New England journal of medicine 2021 · PMID 34623788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REGAIN: spinal was not superior to general</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1,600 patients, hip fracture surgery.</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superiority trial that found no significant difference — which removes the basis for telling a patient spinal is safer, without proving the two identical.</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Spinal Anesthesia or General Anesthesia for Hip Surgery in Older Adults, The New England journal of medicine 2021 · PMID 34623788</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Spinal versus General Anesthesia for Hip Fracture</dc:title>
  <dc:subject>Intraoperative teaching</dc:subject>
  <dc:creator>Intraop Teaching Companion</dc:creator>
  <cp:lastModifiedBy>Intraop Teaching Companion</cp:lastModifiedBy>
  <cp:revision>1</cp:revision>
  <dcterms:created xsi:type="dcterms:W3CDTF">2026-07-29T06:01:49Z</dcterms:created>
  <dcterms:modified xsi:type="dcterms:W3CDTF">2026-07-29T06:01:49Z</dcterms:modified>
</cp:coreProperties>
</file>